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61A3E05-37C7-4B48-BECF-0E7C5407EEB4}" v="569" dt="2021-09-17T09:49:13.76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5923F103-BC34-4FE4-A40E-EDDEECFDA5D0}" type="datetimeFigureOut">
              <a:rPr lang="en-US" dirty="0"/>
              <a:pPr/>
              <a:t>9/17/2021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26641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A1CC3-2375-41D4-9E03-427CAF2A4C1A}" type="datetimeFigureOut">
              <a:rPr lang="en-US" dirty="0"/>
              <a:t>9/17/2021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06524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6868-8199-4C2C-A5B1-63AEE139F88E}" type="datetimeFigureOut">
              <a:rPr lang="en-US" dirty="0"/>
              <a:t>9/17/2021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23104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9FF7F-6988-44CC-821B-644E70CD2F73}" type="datetimeFigureOut">
              <a:rPr lang="en-US" dirty="0"/>
              <a:t>9/17/2021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04785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2C299-16B2-4475-990D-751901EACC14}" type="datetimeFigureOut">
              <a:rPr lang="en-US" dirty="0"/>
              <a:t>9/17/2021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41019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86839-B9D8-4651-8783-F325ECE74E65}" type="datetimeFigureOut">
              <a:rPr lang="en-US" dirty="0"/>
              <a:t>9/17/2021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645201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84F64-32F6-45C5-931F-ADC1662401D0}" type="datetimeFigureOut">
              <a:rPr lang="en-US" dirty="0"/>
              <a:t>9/17/2021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25335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53086D93-FCAC-47E0-A2EE-787E62CA814C}" type="datetimeFigureOut">
              <a:rPr lang="en-US" dirty="0"/>
              <a:t>9/17/2021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00192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CDA879A6-0FD0-4734-A311-86BFCA472E6E}" type="datetimeFigureOut">
              <a:rPr lang="en-US" dirty="0"/>
              <a:t>9/17/2021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3693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dirty="0"/>
              <a:t>9/17/2021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29391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6425-0181-43F2-84FC-787E803FD2F8}" type="datetimeFigureOut">
              <a:rPr lang="en-US" dirty="0"/>
              <a:t>9/17/2021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59903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dirty="0"/>
              <a:t>9/17/2021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10056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dirty="0"/>
              <a:t>9/17/2021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69843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dirty="0"/>
              <a:t>9/17/2021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27401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dirty="0"/>
              <a:t>9/17/2021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30632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86A4C-8E40-4F87-A4F0-01A0687C5742}" type="datetimeFigureOut">
              <a:rPr lang="en-US" dirty="0"/>
              <a:t>9/17/2021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44632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FigureOut">
              <a:rPr lang="en-US" dirty="0"/>
              <a:t>9/17/2021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53781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2BE451C3-0FF4-47C4-B829-773ADF60F88C}" type="datetimeFigureOut">
              <a:rPr lang="en-US" dirty="0"/>
              <a:t>9/17/2021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13260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  <p:sldLayoutId id="2147483701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7084313B-C03D-4981-9786-879159A603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A99190B9-52DD-45DC-BE21-AACE88FEC7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D1EE260A-12FB-4D71-A318-71BED7FF31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B52EC39A-8D44-4CEF-820F-A442CFA42D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D010773-529F-4A3D-A0AB-E7CE12DC61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D7582733-2D5B-4103-A63C-0D0D817804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6D073C2A-0E86-458E-88D4-27124FDADC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>
              <a:extLst>
                <a:ext uri="{FF2B5EF4-FFF2-40B4-BE49-F238E27FC236}">
                  <a16:creationId xmlns:a16="http://schemas.microsoft.com/office/drawing/2014/main" id="{01A64F04-7AF7-48B9-A1B0-956BBCEEFE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6" name="Freeform 5">
              <a:extLst>
                <a:ext uri="{FF2B5EF4-FFF2-40B4-BE49-F238E27FC236}">
                  <a16:creationId xmlns:a16="http://schemas.microsoft.com/office/drawing/2014/main" id="{989ABE99-7694-4211-A627-459BE5422B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7" name="Freeform 5">
              <a:extLst>
                <a:ext uri="{FF2B5EF4-FFF2-40B4-BE49-F238E27FC236}">
                  <a16:creationId xmlns:a16="http://schemas.microsoft.com/office/drawing/2014/main" id="{254B4214-6F53-497C-8322-9CE8158AA3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20E145FF-1D18-4246-A2BA-9F6B4D5336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C314C310-850D-4491-AA52-C75BEA68B6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D4EC3799-3F52-48CE-85CC-83AED368EB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3FC2939-BF10-4CBC-904B-74A17D4B9C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Freeform 5">
              <a:extLst>
                <a:ext uri="{FF2B5EF4-FFF2-40B4-BE49-F238E27FC236}">
                  <a16:creationId xmlns:a16="http://schemas.microsoft.com/office/drawing/2014/main" id="{266B6D5D-11B6-40A6-9CEF-F0B0D104C5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6247" y="1085549"/>
            <a:ext cx="3430947" cy="468690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Functions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89E20C7-BB50-4317-93C7-90C8ED80B2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930986"/>
            <a:ext cx="0" cy="3200400"/>
          </a:xfrm>
          <a:prstGeom prst="line">
            <a:avLst/>
          </a:prstGeom>
          <a:ln w="15875" cap="sq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EBFAFBFD-5E15-4AAA-B051-55B92788AD82}"/>
              </a:ext>
            </a:extLst>
          </p:cNvPr>
          <p:cNvSpPr txBox="1"/>
          <p:nvPr/>
        </p:nvSpPr>
        <p:spPr>
          <a:xfrm>
            <a:off x="5041399" y="1085549"/>
            <a:ext cx="5579707" cy="4686903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defTabSz="4572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4400" dirty="0"/>
              <a:t>GROUP –F</a:t>
            </a:r>
          </a:p>
          <a:p>
            <a:pPr defTabSz="4572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dirty="0"/>
              <a:t>POOJITHA </a:t>
            </a:r>
            <a:endParaRPr lang="en-US"/>
          </a:p>
          <a:p>
            <a:pPr defTabSz="4572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dirty="0"/>
              <a:t>ROSHINI</a:t>
            </a:r>
            <a:endParaRPr lang="en-US"/>
          </a:p>
          <a:p>
            <a:pPr defTabSz="4572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dirty="0"/>
              <a:t>RANJITHA</a:t>
            </a:r>
            <a:endParaRPr lang="en-US"/>
          </a:p>
          <a:p>
            <a:pPr defTabSz="4572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dirty="0"/>
              <a:t>KAVIYAPRIYA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FAEF28A3-012D-4640-B8B8-1EF6EAF723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3B2F1C2-14D3-4A53-B329-323795BCFD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194E879E-1515-4211-8F1B-B68A92B2C2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7137E7D-1F4E-498A-97D1-0E1FE6FC6F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1375183-B6E5-43E0-B28F-39EC90838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267F36BD-A8AF-4304-A662-1007CC1748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5D9095F-2809-4A90-A032-250AC21C3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9027D7BF-C282-4477-A406-245C3F2652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AC3C43D8-426E-472E-A8E8-C41BF7A876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52DCAE0E-B8DE-4C42-A48F-FA0C8345A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59647F54-801D-44AB-8284-EDDFF77631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10C9632-BB6F-48EE-AB65-501878BA5D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587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4EC8AAB6-953B-4D29-9967-3C44D06BB4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171964" y="-140866"/>
            <a:ext cx="6053670" cy="7139732"/>
          </a:xfrm>
          <a:custGeom>
            <a:avLst/>
            <a:gdLst>
              <a:gd name="connsiteX0" fmla="*/ 6053670 w 6053670"/>
              <a:gd name="connsiteY0" fmla="*/ 1098 h 7139732"/>
              <a:gd name="connsiteX1" fmla="*/ 6053670 w 6053670"/>
              <a:gd name="connsiteY1" fmla="*/ 1084479 h 7139732"/>
              <a:gd name="connsiteX2" fmla="*/ 6053670 w 6053670"/>
              <a:gd name="connsiteY2" fmla="*/ 1254558 h 7139732"/>
              <a:gd name="connsiteX3" fmla="*/ 6053670 w 6053670"/>
              <a:gd name="connsiteY3" fmla="*/ 7139732 h 7139732"/>
              <a:gd name="connsiteX4" fmla="*/ 0 w 6053670"/>
              <a:gd name="connsiteY4" fmla="*/ 7139732 h 7139732"/>
              <a:gd name="connsiteX5" fmla="*/ 0 w 6053670"/>
              <a:gd name="connsiteY5" fmla="*/ 1249853 h 7139732"/>
              <a:gd name="connsiteX6" fmla="*/ 0 w 6053670"/>
              <a:gd name="connsiteY6" fmla="*/ 1084479 h 7139732"/>
              <a:gd name="connsiteX7" fmla="*/ 0 w 6053670"/>
              <a:gd name="connsiteY7" fmla="*/ 0 h 7139732"/>
              <a:gd name="connsiteX8" fmla="*/ 35717 w 6053670"/>
              <a:gd name="connsiteY8" fmla="*/ 5488 h 7139732"/>
              <a:gd name="connsiteX9" fmla="*/ 140445 w 6053670"/>
              <a:gd name="connsiteY9" fmla="*/ 21641 h 7139732"/>
              <a:gd name="connsiteX10" fmla="*/ 216722 w 6053670"/>
              <a:gd name="connsiteY10" fmla="*/ 32932 h 7139732"/>
              <a:gd name="connsiteX11" fmla="*/ 307527 w 6053670"/>
              <a:gd name="connsiteY11" fmla="*/ 44850 h 7139732"/>
              <a:gd name="connsiteX12" fmla="*/ 415282 w 6053670"/>
              <a:gd name="connsiteY12" fmla="*/ 59121 h 7139732"/>
              <a:gd name="connsiteX13" fmla="*/ 534539 w 6053670"/>
              <a:gd name="connsiteY13" fmla="*/ 74175 h 7139732"/>
              <a:gd name="connsiteX14" fmla="*/ 668931 w 6053670"/>
              <a:gd name="connsiteY14" fmla="*/ 90014 h 7139732"/>
              <a:gd name="connsiteX15" fmla="*/ 815430 w 6053670"/>
              <a:gd name="connsiteY15" fmla="*/ 106794 h 7139732"/>
              <a:gd name="connsiteX16" fmla="*/ 974641 w 6053670"/>
              <a:gd name="connsiteY16" fmla="*/ 123574 h 7139732"/>
              <a:gd name="connsiteX17" fmla="*/ 1144144 w 6053670"/>
              <a:gd name="connsiteY17" fmla="*/ 140667 h 7139732"/>
              <a:gd name="connsiteX18" fmla="*/ 1326965 w 6053670"/>
              <a:gd name="connsiteY18" fmla="*/ 156506 h 7139732"/>
              <a:gd name="connsiteX19" fmla="*/ 1518261 w 6053670"/>
              <a:gd name="connsiteY19" fmla="*/ 171717 h 7139732"/>
              <a:gd name="connsiteX20" fmla="*/ 1720453 w 6053670"/>
              <a:gd name="connsiteY20" fmla="*/ 185518 h 7139732"/>
              <a:gd name="connsiteX21" fmla="*/ 1931121 w 6053670"/>
              <a:gd name="connsiteY21" fmla="*/ 198690 h 7139732"/>
              <a:gd name="connsiteX22" fmla="*/ 2150869 w 6053670"/>
              <a:gd name="connsiteY22" fmla="*/ 211079 h 7139732"/>
              <a:gd name="connsiteX23" fmla="*/ 2263467 w 6053670"/>
              <a:gd name="connsiteY23" fmla="*/ 215470 h 7139732"/>
              <a:gd name="connsiteX24" fmla="*/ 2378487 w 6053670"/>
              <a:gd name="connsiteY24" fmla="*/ 220332 h 7139732"/>
              <a:gd name="connsiteX25" fmla="*/ 2495323 w 6053670"/>
              <a:gd name="connsiteY25" fmla="*/ 224879 h 7139732"/>
              <a:gd name="connsiteX26" fmla="*/ 2612764 w 6053670"/>
              <a:gd name="connsiteY26" fmla="*/ 227859 h 7139732"/>
              <a:gd name="connsiteX27" fmla="*/ 2732627 w 6053670"/>
              <a:gd name="connsiteY27" fmla="*/ 230525 h 7139732"/>
              <a:gd name="connsiteX28" fmla="*/ 2853700 w 6053670"/>
              <a:gd name="connsiteY28" fmla="*/ 233348 h 7139732"/>
              <a:gd name="connsiteX29" fmla="*/ 2977195 w 6053670"/>
              <a:gd name="connsiteY29" fmla="*/ 235229 h 7139732"/>
              <a:gd name="connsiteX30" fmla="*/ 3101901 w 6053670"/>
              <a:gd name="connsiteY30" fmla="*/ 235229 h 7139732"/>
              <a:gd name="connsiteX31" fmla="*/ 3227817 w 6053670"/>
              <a:gd name="connsiteY31" fmla="*/ 236170 h 7139732"/>
              <a:gd name="connsiteX32" fmla="*/ 3354944 w 6053670"/>
              <a:gd name="connsiteY32" fmla="*/ 235229 h 7139732"/>
              <a:gd name="connsiteX33" fmla="*/ 3483887 w 6053670"/>
              <a:gd name="connsiteY33" fmla="*/ 233348 h 7139732"/>
              <a:gd name="connsiteX34" fmla="*/ 3612830 w 6053670"/>
              <a:gd name="connsiteY34" fmla="*/ 231623 h 7139732"/>
              <a:gd name="connsiteX35" fmla="*/ 3743590 w 6053670"/>
              <a:gd name="connsiteY35" fmla="*/ 227859 h 7139732"/>
              <a:gd name="connsiteX36" fmla="*/ 3875560 w 6053670"/>
              <a:gd name="connsiteY36" fmla="*/ 223938 h 7139732"/>
              <a:gd name="connsiteX37" fmla="*/ 4007530 w 6053670"/>
              <a:gd name="connsiteY37" fmla="*/ 219391 h 7139732"/>
              <a:gd name="connsiteX38" fmla="*/ 4140710 w 6053670"/>
              <a:gd name="connsiteY38" fmla="*/ 212961 h 7139732"/>
              <a:gd name="connsiteX39" fmla="*/ 4275102 w 6053670"/>
              <a:gd name="connsiteY39" fmla="*/ 205277 h 7139732"/>
              <a:gd name="connsiteX40" fmla="*/ 4410098 w 6053670"/>
              <a:gd name="connsiteY40" fmla="*/ 197907 h 7139732"/>
              <a:gd name="connsiteX41" fmla="*/ 4545096 w 6053670"/>
              <a:gd name="connsiteY41" fmla="*/ 188498 h 7139732"/>
              <a:gd name="connsiteX42" fmla="*/ 4681909 w 6053670"/>
              <a:gd name="connsiteY42" fmla="*/ 177207 h 7139732"/>
              <a:gd name="connsiteX43" fmla="*/ 4816905 w 6053670"/>
              <a:gd name="connsiteY43" fmla="*/ 165916 h 7139732"/>
              <a:gd name="connsiteX44" fmla="*/ 4954323 w 6053670"/>
              <a:gd name="connsiteY44" fmla="*/ 152899 h 7139732"/>
              <a:gd name="connsiteX45" fmla="*/ 5092347 w 6053670"/>
              <a:gd name="connsiteY45" fmla="*/ 138629 h 7139732"/>
              <a:gd name="connsiteX46" fmla="*/ 5228555 w 6053670"/>
              <a:gd name="connsiteY46" fmla="*/ 123574 h 7139732"/>
              <a:gd name="connsiteX47" fmla="*/ 5366578 w 6053670"/>
              <a:gd name="connsiteY47" fmla="*/ 106010 h 7139732"/>
              <a:gd name="connsiteX48" fmla="*/ 5503997 w 6053670"/>
              <a:gd name="connsiteY48" fmla="*/ 87192 h 7139732"/>
              <a:gd name="connsiteX49" fmla="*/ 5642020 w 6053670"/>
              <a:gd name="connsiteY49" fmla="*/ 68530 h 7139732"/>
              <a:gd name="connsiteX50" fmla="*/ 5779438 w 6053670"/>
              <a:gd name="connsiteY50" fmla="*/ 46733 h 7139732"/>
              <a:gd name="connsiteX51" fmla="*/ 5916251 w 6053670"/>
              <a:gd name="connsiteY51" fmla="*/ 24464 h 7139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053670" h="7139732">
                <a:moveTo>
                  <a:pt x="6053670" y="1098"/>
                </a:moveTo>
                <a:lnTo>
                  <a:pt x="6053670" y="1084479"/>
                </a:lnTo>
                <a:lnTo>
                  <a:pt x="6053670" y="1254558"/>
                </a:lnTo>
                <a:lnTo>
                  <a:pt x="6053670" y="7139732"/>
                </a:lnTo>
                <a:lnTo>
                  <a:pt x="0" y="7139732"/>
                </a:lnTo>
                <a:lnTo>
                  <a:pt x="0" y="1249853"/>
                </a:lnTo>
                <a:lnTo>
                  <a:pt x="0" y="1084479"/>
                </a:lnTo>
                <a:lnTo>
                  <a:pt x="0" y="0"/>
                </a:lnTo>
                <a:lnTo>
                  <a:pt x="35717" y="5488"/>
                </a:lnTo>
                <a:lnTo>
                  <a:pt x="140445" y="21641"/>
                </a:lnTo>
                <a:lnTo>
                  <a:pt x="216722" y="32932"/>
                </a:lnTo>
                <a:lnTo>
                  <a:pt x="307527" y="44850"/>
                </a:lnTo>
                <a:lnTo>
                  <a:pt x="415282" y="59121"/>
                </a:lnTo>
                <a:lnTo>
                  <a:pt x="534539" y="74175"/>
                </a:lnTo>
                <a:lnTo>
                  <a:pt x="668931" y="90014"/>
                </a:lnTo>
                <a:lnTo>
                  <a:pt x="815430" y="106794"/>
                </a:lnTo>
                <a:lnTo>
                  <a:pt x="974641" y="123574"/>
                </a:lnTo>
                <a:lnTo>
                  <a:pt x="1144144" y="140667"/>
                </a:lnTo>
                <a:lnTo>
                  <a:pt x="1326965" y="156506"/>
                </a:lnTo>
                <a:lnTo>
                  <a:pt x="1518261" y="171717"/>
                </a:lnTo>
                <a:lnTo>
                  <a:pt x="1720453" y="185518"/>
                </a:lnTo>
                <a:lnTo>
                  <a:pt x="1931121" y="198690"/>
                </a:lnTo>
                <a:lnTo>
                  <a:pt x="2150869" y="211079"/>
                </a:lnTo>
                <a:lnTo>
                  <a:pt x="2263467" y="215470"/>
                </a:lnTo>
                <a:lnTo>
                  <a:pt x="2378487" y="220332"/>
                </a:lnTo>
                <a:lnTo>
                  <a:pt x="2495323" y="224879"/>
                </a:lnTo>
                <a:lnTo>
                  <a:pt x="2612764" y="227859"/>
                </a:lnTo>
                <a:lnTo>
                  <a:pt x="2732627" y="230525"/>
                </a:lnTo>
                <a:lnTo>
                  <a:pt x="2853700" y="233348"/>
                </a:lnTo>
                <a:lnTo>
                  <a:pt x="2977195" y="235229"/>
                </a:lnTo>
                <a:lnTo>
                  <a:pt x="3101901" y="235229"/>
                </a:lnTo>
                <a:lnTo>
                  <a:pt x="3227817" y="236170"/>
                </a:lnTo>
                <a:lnTo>
                  <a:pt x="3354944" y="235229"/>
                </a:lnTo>
                <a:lnTo>
                  <a:pt x="3483887" y="233348"/>
                </a:lnTo>
                <a:lnTo>
                  <a:pt x="3612830" y="231623"/>
                </a:lnTo>
                <a:lnTo>
                  <a:pt x="3743590" y="227859"/>
                </a:lnTo>
                <a:lnTo>
                  <a:pt x="3875560" y="223938"/>
                </a:lnTo>
                <a:lnTo>
                  <a:pt x="4007530" y="219391"/>
                </a:lnTo>
                <a:lnTo>
                  <a:pt x="4140710" y="212961"/>
                </a:lnTo>
                <a:lnTo>
                  <a:pt x="4275102" y="205277"/>
                </a:lnTo>
                <a:lnTo>
                  <a:pt x="4410098" y="197907"/>
                </a:lnTo>
                <a:lnTo>
                  <a:pt x="4545096" y="188498"/>
                </a:lnTo>
                <a:lnTo>
                  <a:pt x="4681909" y="177207"/>
                </a:lnTo>
                <a:lnTo>
                  <a:pt x="4816905" y="165916"/>
                </a:lnTo>
                <a:lnTo>
                  <a:pt x="4954323" y="152899"/>
                </a:lnTo>
                <a:lnTo>
                  <a:pt x="5092347" y="138629"/>
                </a:lnTo>
                <a:lnTo>
                  <a:pt x="5228555" y="123574"/>
                </a:lnTo>
                <a:lnTo>
                  <a:pt x="5366578" y="106010"/>
                </a:lnTo>
                <a:lnTo>
                  <a:pt x="5503997" y="87192"/>
                </a:lnTo>
                <a:lnTo>
                  <a:pt x="5642020" y="68530"/>
                </a:lnTo>
                <a:lnTo>
                  <a:pt x="5779438" y="46733"/>
                </a:lnTo>
                <a:lnTo>
                  <a:pt x="5916251" y="2446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27" name="Freeform 5">
            <a:extLst>
              <a:ext uri="{FF2B5EF4-FFF2-40B4-BE49-F238E27FC236}">
                <a16:creationId xmlns:a16="http://schemas.microsoft.com/office/drawing/2014/main" id="{C89ED458-2326-40DC-9C7B-1A717B6551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pic>
        <p:nvPicPr>
          <p:cNvPr id="5" name="Picture 5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41C930B9-C258-45ED-90B7-4F090200EF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89" t="12338" r="48356" b="51893"/>
          <a:stretch/>
        </p:blipFill>
        <p:spPr>
          <a:xfrm>
            <a:off x="5194607" y="803751"/>
            <a:ext cx="6071809" cy="5164948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6F9D1DE6-E368-4F07-85F9-D5B767477D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F63B1F66-4ACE-4A01-8ADF-F175A9C358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1000"/>
                </a:schemeClr>
              </a:gs>
              <a:gs pos="75000">
                <a:schemeClr val="accent5">
                  <a:alpha val="0"/>
                </a:schemeClr>
              </a:gs>
              <a:gs pos="36000">
                <a:schemeClr val="accent5"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F8448ED-9332-4A9B-8CAB-B1985E596E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8000"/>
                </a:schemeClr>
              </a:gs>
              <a:gs pos="72000">
                <a:schemeClr val="accent5">
                  <a:alpha val="0"/>
                </a:schemeClr>
              </a:gs>
              <a:gs pos="36000">
                <a:schemeClr val="accent5"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853D04D-7B6A-49A1-B618-F14C9C8A58D6}"/>
              </a:ext>
            </a:extLst>
          </p:cNvPr>
          <p:cNvSpPr txBox="1"/>
          <p:nvPr/>
        </p:nvSpPr>
        <p:spPr>
          <a:xfrm>
            <a:off x="1154955" y="2120900"/>
            <a:ext cx="3133726" cy="389890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 defTabSz="457200">
              <a:spcBef>
                <a:spcPts val="1000"/>
              </a:spcBef>
              <a:buClr>
                <a:schemeClr val="accent1"/>
              </a:buClr>
              <a:buSzPct val="80000"/>
            </a:pPr>
            <a:r>
              <a:rPr lang="en-US" sz="4800" b="1" dirty="0"/>
              <a:t>By using function keyword</a:t>
            </a:r>
            <a:r>
              <a:rPr lang="en-US" sz="4800" dirty="0"/>
              <a:t> </a:t>
            </a:r>
          </a:p>
        </p:txBody>
      </p:sp>
      <p:sp>
        <p:nvSpPr>
          <p:cNvPr id="35" name="Freeform 5">
            <a:extLst>
              <a:ext uri="{FF2B5EF4-FFF2-40B4-BE49-F238E27FC236}">
                <a16:creationId xmlns:a16="http://schemas.microsoft.com/office/drawing/2014/main" id="{ED3A2261-1C75-40FF-8CD6-18C5900C1C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3140485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09492E-0F2F-4362-BC55-D5A4EA4A4A76}"/>
              </a:ext>
            </a:extLst>
          </p:cNvPr>
          <p:cNvSpPr txBox="1"/>
          <p:nvPr/>
        </p:nvSpPr>
        <p:spPr>
          <a:xfrm>
            <a:off x="4724400" y="3200399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5821068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DDA34B8A-FA8D-4E16-AD72-7B60B1C258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885D229-60DD-4D71-8181-10E781C149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B0DAA45-BE66-4F0C-93A6-519D941071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EF449A3D-A43B-4688-BD89-35734D0072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74E9975C-AF3D-48EF-B3F0-112A01A382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CF00A076-2FEA-40D1-8F85-8424817979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A2E68741-6133-4CAA-BF3C-F0E6CF40C5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5">
              <a:extLst>
                <a:ext uri="{FF2B5EF4-FFF2-40B4-BE49-F238E27FC236}">
                  <a16:creationId xmlns:a16="http://schemas.microsoft.com/office/drawing/2014/main" id="{76C01C64-4A8B-42FC-93C5-2D6A3EBAB7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4" name="Freeform 5">
              <a:extLst>
                <a:ext uri="{FF2B5EF4-FFF2-40B4-BE49-F238E27FC236}">
                  <a16:creationId xmlns:a16="http://schemas.microsoft.com/office/drawing/2014/main" id="{D969AEA9-C1EE-45E1-9964-D9705492E1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5" name="Freeform 5">
              <a:extLst>
                <a:ext uri="{FF2B5EF4-FFF2-40B4-BE49-F238E27FC236}">
                  <a16:creationId xmlns:a16="http://schemas.microsoft.com/office/drawing/2014/main" id="{4845E67D-4E5B-44B3-AB74-5E95C839E7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079CE317-680B-449C-A423-71C1FE069B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43780CE-2BE5-46F6-97B2-60DF30217E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61A87A49-68E6-459E-A5A6-46229FF421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171964" y="-140866"/>
            <a:ext cx="6053670" cy="7139732"/>
          </a:xfrm>
          <a:custGeom>
            <a:avLst/>
            <a:gdLst>
              <a:gd name="connsiteX0" fmla="*/ 6053670 w 6053670"/>
              <a:gd name="connsiteY0" fmla="*/ 1098 h 7139732"/>
              <a:gd name="connsiteX1" fmla="*/ 6053670 w 6053670"/>
              <a:gd name="connsiteY1" fmla="*/ 1084479 h 7139732"/>
              <a:gd name="connsiteX2" fmla="*/ 6053670 w 6053670"/>
              <a:gd name="connsiteY2" fmla="*/ 1254558 h 7139732"/>
              <a:gd name="connsiteX3" fmla="*/ 6053670 w 6053670"/>
              <a:gd name="connsiteY3" fmla="*/ 7139732 h 7139732"/>
              <a:gd name="connsiteX4" fmla="*/ 0 w 6053670"/>
              <a:gd name="connsiteY4" fmla="*/ 7139732 h 7139732"/>
              <a:gd name="connsiteX5" fmla="*/ 0 w 6053670"/>
              <a:gd name="connsiteY5" fmla="*/ 1249853 h 7139732"/>
              <a:gd name="connsiteX6" fmla="*/ 0 w 6053670"/>
              <a:gd name="connsiteY6" fmla="*/ 1084479 h 7139732"/>
              <a:gd name="connsiteX7" fmla="*/ 0 w 6053670"/>
              <a:gd name="connsiteY7" fmla="*/ 0 h 7139732"/>
              <a:gd name="connsiteX8" fmla="*/ 35717 w 6053670"/>
              <a:gd name="connsiteY8" fmla="*/ 5488 h 7139732"/>
              <a:gd name="connsiteX9" fmla="*/ 140445 w 6053670"/>
              <a:gd name="connsiteY9" fmla="*/ 21641 h 7139732"/>
              <a:gd name="connsiteX10" fmla="*/ 216722 w 6053670"/>
              <a:gd name="connsiteY10" fmla="*/ 32932 h 7139732"/>
              <a:gd name="connsiteX11" fmla="*/ 307527 w 6053670"/>
              <a:gd name="connsiteY11" fmla="*/ 44850 h 7139732"/>
              <a:gd name="connsiteX12" fmla="*/ 415282 w 6053670"/>
              <a:gd name="connsiteY12" fmla="*/ 59121 h 7139732"/>
              <a:gd name="connsiteX13" fmla="*/ 534539 w 6053670"/>
              <a:gd name="connsiteY13" fmla="*/ 74175 h 7139732"/>
              <a:gd name="connsiteX14" fmla="*/ 668931 w 6053670"/>
              <a:gd name="connsiteY14" fmla="*/ 90014 h 7139732"/>
              <a:gd name="connsiteX15" fmla="*/ 815430 w 6053670"/>
              <a:gd name="connsiteY15" fmla="*/ 106794 h 7139732"/>
              <a:gd name="connsiteX16" fmla="*/ 974641 w 6053670"/>
              <a:gd name="connsiteY16" fmla="*/ 123574 h 7139732"/>
              <a:gd name="connsiteX17" fmla="*/ 1144144 w 6053670"/>
              <a:gd name="connsiteY17" fmla="*/ 140667 h 7139732"/>
              <a:gd name="connsiteX18" fmla="*/ 1326965 w 6053670"/>
              <a:gd name="connsiteY18" fmla="*/ 156506 h 7139732"/>
              <a:gd name="connsiteX19" fmla="*/ 1518261 w 6053670"/>
              <a:gd name="connsiteY19" fmla="*/ 171717 h 7139732"/>
              <a:gd name="connsiteX20" fmla="*/ 1720453 w 6053670"/>
              <a:gd name="connsiteY20" fmla="*/ 185518 h 7139732"/>
              <a:gd name="connsiteX21" fmla="*/ 1931121 w 6053670"/>
              <a:gd name="connsiteY21" fmla="*/ 198690 h 7139732"/>
              <a:gd name="connsiteX22" fmla="*/ 2150869 w 6053670"/>
              <a:gd name="connsiteY22" fmla="*/ 211079 h 7139732"/>
              <a:gd name="connsiteX23" fmla="*/ 2263467 w 6053670"/>
              <a:gd name="connsiteY23" fmla="*/ 215470 h 7139732"/>
              <a:gd name="connsiteX24" fmla="*/ 2378487 w 6053670"/>
              <a:gd name="connsiteY24" fmla="*/ 220332 h 7139732"/>
              <a:gd name="connsiteX25" fmla="*/ 2495323 w 6053670"/>
              <a:gd name="connsiteY25" fmla="*/ 224879 h 7139732"/>
              <a:gd name="connsiteX26" fmla="*/ 2612764 w 6053670"/>
              <a:gd name="connsiteY26" fmla="*/ 227859 h 7139732"/>
              <a:gd name="connsiteX27" fmla="*/ 2732627 w 6053670"/>
              <a:gd name="connsiteY27" fmla="*/ 230525 h 7139732"/>
              <a:gd name="connsiteX28" fmla="*/ 2853700 w 6053670"/>
              <a:gd name="connsiteY28" fmla="*/ 233348 h 7139732"/>
              <a:gd name="connsiteX29" fmla="*/ 2977195 w 6053670"/>
              <a:gd name="connsiteY29" fmla="*/ 235229 h 7139732"/>
              <a:gd name="connsiteX30" fmla="*/ 3101901 w 6053670"/>
              <a:gd name="connsiteY30" fmla="*/ 235229 h 7139732"/>
              <a:gd name="connsiteX31" fmla="*/ 3227817 w 6053670"/>
              <a:gd name="connsiteY31" fmla="*/ 236170 h 7139732"/>
              <a:gd name="connsiteX32" fmla="*/ 3354944 w 6053670"/>
              <a:gd name="connsiteY32" fmla="*/ 235229 h 7139732"/>
              <a:gd name="connsiteX33" fmla="*/ 3483887 w 6053670"/>
              <a:gd name="connsiteY33" fmla="*/ 233348 h 7139732"/>
              <a:gd name="connsiteX34" fmla="*/ 3612830 w 6053670"/>
              <a:gd name="connsiteY34" fmla="*/ 231623 h 7139732"/>
              <a:gd name="connsiteX35" fmla="*/ 3743590 w 6053670"/>
              <a:gd name="connsiteY35" fmla="*/ 227859 h 7139732"/>
              <a:gd name="connsiteX36" fmla="*/ 3875560 w 6053670"/>
              <a:gd name="connsiteY36" fmla="*/ 223938 h 7139732"/>
              <a:gd name="connsiteX37" fmla="*/ 4007530 w 6053670"/>
              <a:gd name="connsiteY37" fmla="*/ 219391 h 7139732"/>
              <a:gd name="connsiteX38" fmla="*/ 4140710 w 6053670"/>
              <a:gd name="connsiteY38" fmla="*/ 212961 h 7139732"/>
              <a:gd name="connsiteX39" fmla="*/ 4275102 w 6053670"/>
              <a:gd name="connsiteY39" fmla="*/ 205277 h 7139732"/>
              <a:gd name="connsiteX40" fmla="*/ 4410098 w 6053670"/>
              <a:gd name="connsiteY40" fmla="*/ 197907 h 7139732"/>
              <a:gd name="connsiteX41" fmla="*/ 4545096 w 6053670"/>
              <a:gd name="connsiteY41" fmla="*/ 188498 h 7139732"/>
              <a:gd name="connsiteX42" fmla="*/ 4681909 w 6053670"/>
              <a:gd name="connsiteY42" fmla="*/ 177207 h 7139732"/>
              <a:gd name="connsiteX43" fmla="*/ 4816905 w 6053670"/>
              <a:gd name="connsiteY43" fmla="*/ 165916 h 7139732"/>
              <a:gd name="connsiteX44" fmla="*/ 4954323 w 6053670"/>
              <a:gd name="connsiteY44" fmla="*/ 152899 h 7139732"/>
              <a:gd name="connsiteX45" fmla="*/ 5092347 w 6053670"/>
              <a:gd name="connsiteY45" fmla="*/ 138629 h 7139732"/>
              <a:gd name="connsiteX46" fmla="*/ 5228555 w 6053670"/>
              <a:gd name="connsiteY46" fmla="*/ 123574 h 7139732"/>
              <a:gd name="connsiteX47" fmla="*/ 5366578 w 6053670"/>
              <a:gd name="connsiteY47" fmla="*/ 106010 h 7139732"/>
              <a:gd name="connsiteX48" fmla="*/ 5503997 w 6053670"/>
              <a:gd name="connsiteY48" fmla="*/ 87192 h 7139732"/>
              <a:gd name="connsiteX49" fmla="*/ 5642020 w 6053670"/>
              <a:gd name="connsiteY49" fmla="*/ 68530 h 7139732"/>
              <a:gd name="connsiteX50" fmla="*/ 5779438 w 6053670"/>
              <a:gd name="connsiteY50" fmla="*/ 46733 h 7139732"/>
              <a:gd name="connsiteX51" fmla="*/ 5916251 w 6053670"/>
              <a:gd name="connsiteY51" fmla="*/ 24464 h 7139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053670" h="7139732">
                <a:moveTo>
                  <a:pt x="6053670" y="1098"/>
                </a:moveTo>
                <a:lnTo>
                  <a:pt x="6053670" y="1084479"/>
                </a:lnTo>
                <a:lnTo>
                  <a:pt x="6053670" y="1254558"/>
                </a:lnTo>
                <a:lnTo>
                  <a:pt x="6053670" y="7139732"/>
                </a:lnTo>
                <a:lnTo>
                  <a:pt x="0" y="7139732"/>
                </a:lnTo>
                <a:lnTo>
                  <a:pt x="0" y="1249853"/>
                </a:lnTo>
                <a:lnTo>
                  <a:pt x="0" y="1084479"/>
                </a:lnTo>
                <a:lnTo>
                  <a:pt x="0" y="0"/>
                </a:lnTo>
                <a:lnTo>
                  <a:pt x="35717" y="5488"/>
                </a:lnTo>
                <a:lnTo>
                  <a:pt x="140445" y="21641"/>
                </a:lnTo>
                <a:lnTo>
                  <a:pt x="216722" y="32932"/>
                </a:lnTo>
                <a:lnTo>
                  <a:pt x="307527" y="44850"/>
                </a:lnTo>
                <a:lnTo>
                  <a:pt x="415282" y="59121"/>
                </a:lnTo>
                <a:lnTo>
                  <a:pt x="534539" y="74175"/>
                </a:lnTo>
                <a:lnTo>
                  <a:pt x="668931" y="90014"/>
                </a:lnTo>
                <a:lnTo>
                  <a:pt x="815430" y="106794"/>
                </a:lnTo>
                <a:lnTo>
                  <a:pt x="974641" y="123574"/>
                </a:lnTo>
                <a:lnTo>
                  <a:pt x="1144144" y="140667"/>
                </a:lnTo>
                <a:lnTo>
                  <a:pt x="1326965" y="156506"/>
                </a:lnTo>
                <a:lnTo>
                  <a:pt x="1518261" y="171717"/>
                </a:lnTo>
                <a:lnTo>
                  <a:pt x="1720453" y="185518"/>
                </a:lnTo>
                <a:lnTo>
                  <a:pt x="1931121" y="198690"/>
                </a:lnTo>
                <a:lnTo>
                  <a:pt x="2150869" y="211079"/>
                </a:lnTo>
                <a:lnTo>
                  <a:pt x="2263467" y="215470"/>
                </a:lnTo>
                <a:lnTo>
                  <a:pt x="2378487" y="220332"/>
                </a:lnTo>
                <a:lnTo>
                  <a:pt x="2495323" y="224879"/>
                </a:lnTo>
                <a:lnTo>
                  <a:pt x="2612764" y="227859"/>
                </a:lnTo>
                <a:lnTo>
                  <a:pt x="2732627" y="230525"/>
                </a:lnTo>
                <a:lnTo>
                  <a:pt x="2853700" y="233348"/>
                </a:lnTo>
                <a:lnTo>
                  <a:pt x="2977195" y="235229"/>
                </a:lnTo>
                <a:lnTo>
                  <a:pt x="3101901" y="235229"/>
                </a:lnTo>
                <a:lnTo>
                  <a:pt x="3227817" y="236170"/>
                </a:lnTo>
                <a:lnTo>
                  <a:pt x="3354944" y="235229"/>
                </a:lnTo>
                <a:lnTo>
                  <a:pt x="3483887" y="233348"/>
                </a:lnTo>
                <a:lnTo>
                  <a:pt x="3612830" y="231623"/>
                </a:lnTo>
                <a:lnTo>
                  <a:pt x="3743590" y="227859"/>
                </a:lnTo>
                <a:lnTo>
                  <a:pt x="3875560" y="223938"/>
                </a:lnTo>
                <a:lnTo>
                  <a:pt x="4007530" y="219391"/>
                </a:lnTo>
                <a:lnTo>
                  <a:pt x="4140710" y="212961"/>
                </a:lnTo>
                <a:lnTo>
                  <a:pt x="4275102" y="205277"/>
                </a:lnTo>
                <a:lnTo>
                  <a:pt x="4410098" y="197907"/>
                </a:lnTo>
                <a:lnTo>
                  <a:pt x="4545096" y="188498"/>
                </a:lnTo>
                <a:lnTo>
                  <a:pt x="4681909" y="177207"/>
                </a:lnTo>
                <a:lnTo>
                  <a:pt x="4816905" y="165916"/>
                </a:lnTo>
                <a:lnTo>
                  <a:pt x="4954323" y="152899"/>
                </a:lnTo>
                <a:lnTo>
                  <a:pt x="5092347" y="138629"/>
                </a:lnTo>
                <a:lnTo>
                  <a:pt x="5228555" y="123574"/>
                </a:lnTo>
                <a:lnTo>
                  <a:pt x="5366578" y="106010"/>
                </a:lnTo>
                <a:lnTo>
                  <a:pt x="5503997" y="87192"/>
                </a:lnTo>
                <a:lnTo>
                  <a:pt x="5642020" y="68530"/>
                </a:lnTo>
                <a:lnTo>
                  <a:pt x="5779438" y="46733"/>
                </a:lnTo>
                <a:lnTo>
                  <a:pt x="5916251" y="2446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33" name="Freeform 5">
            <a:extLst>
              <a:ext uri="{FF2B5EF4-FFF2-40B4-BE49-F238E27FC236}">
                <a16:creationId xmlns:a16="http://schemas.microsoft.com/office/drawing/2014/main" id="{F6ACD5FC-CAFE-48EB-B765-60EED2E0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9E836573-8856-4D4E-8E26-9A939CA1ADF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067" t="13303" r="43758" b="43119"/>
          <a:stretch/>
        </p:blipFill>
        <p:spPr>
          <a:xfrm>
            <a:off x="5194607" y="994294"/>
            <a:ext cx="6391533" cy="4869411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9F33B405-D785-4738-B1C0-6A0AA5E982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4233DC0E-DE6C-4FB6-A529-51B162641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1000"/>
                </a:schemeClr>
              </a:gs>
              <a:gs pos="75000">
                <a:schemeClr val="accent5">
                  <a:alpha val="0"/>
                </a:schemeClr>
              </a:gs>
              <a:gs pos="36000">
                <a:schemeClr val="accent5"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3870477F-E451-4BC3-863F-0E2FC57288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8000"/>
                </a:schemeClr>
              </a:gs>
              <a:gs pos="72000">
                <a:schemeClr val="accent5">
                  <a:alpha val="0"/>
                </a:schemeClr>
              </a:gs>
              <a:gs pos="36000">
                <a:schemeClr val="accent5"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65DD9A-2843-4A8B-A5D2-E3C518E339D2}"/>
              </a:ext>
            </a:extLst>
          </p:cNvPr>
          <p:cNvSpPr txBox="1"/>
          <p:nvPr/>
        </p:nvSpPr>
        <p:spPr>
          <a:xfrm>
            <a:off x="938866" y="1051826"/>
            <a:ext cx="3793367" cy="4967974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 defTabSz="457200">
              <a:spcBef>
                <a:spcPts val="1000"/>
              </a:spcBef>
              <a:buClr>
                <a:schemeClr val="accent1"/>
              </a:buClr>
              <a:buSzPct val="80000"/>
            </a:pPr>
            <a:r>
              <a:rPr lang="en-US" sz="6000" dirty="0">
                <a:solidFill>
                  <a:srgbClr val="FFFFFF"/>
                </a:solidFill>
              </a:rPr>
              <a:t>By using parenthesis </a:t>
            </a:r>
          </a:p>
        </p:txBody>
      </p:sp>
      <p:sp>
        <p:nvSpPr>
          <p:cNvPr id="41" name="Freeform 5">
            <a:extLst>
              <a:ext uri="{FF2B5EF4-FFF2-40B4-BE49-F238E27FC236}">
                <a16:creationId xmlns:a16="http://schemas.microsoft.com/office/drawing/2014/main" id="{B4A81DE1-E2BC-4A31-99EE-71350421B0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3140485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9542581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DDA34B8A-FA8D-4E16-AD72-7B60B1C258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885D229-60DD-4D71-8181-10E781C149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B0DAA45-BE66-4F0C-93A6-519D941071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EF449A3D-A43B-4688-BD89-35734D0072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74E9975C-AF3D-48EF-B3F0-112A01A382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CF00A076-2FEA-40D1-8F85-8424817979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A2E68741-6133-4CAA-BF3C-F0E6CF40C5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5">
              <a:extLst>
                <a:ext uri="{FF2B5EF4-FFF2-40B4-BE49-F238E27FC236}">
                  <a16:creationId xmlns:a16="http://schemas.microsoft.com/office/drawing/2014/main" id="{76C01C64-4A8B-42FC-93C5-2D6A3EBAB7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4" name="Freeform 5">
              <a:extLst>
                <a:ext uri="{FF2B5EF4-FFF2-40B4-BE49-F238E27FC236}">
                  <a16:creationId xmlns:a16="http://schemas.microsoft.com/office/drawing/2014/main" id="{D969AEA9-C1EE-45E1-9964-D9705492E1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5" name="Freeform 5">
              <a:extLst>
                <a:ext uri="{FF2B5EF4-FFF2-40B4-BE49-F238E27FC236}">
                  <a16:creationId xmlns:a16="http://schemas.microsoft.com/office/drawing/2014/main" id="{4845E67D-4E5B-44B3-AB74-5E95C839E7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079CE317-680B-449C-A423-71C1FE069B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43780CE-2BE5-46F6-97B2-60DF30217E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61A87A49-68E6-459E-A5A6-46229FF421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171964" y="-140866"/>
            <a:ext cx="6053670" cy="7139732"/>
          </a:xfrm>
          <a:custGeom>
            <a:avLst/>
            <a:gdLst>
              <a:gd name="connsiteX0" fmla="*/ 6053670 w 6053670"/>
              <a:gd name="connsiteY0" fmla="*/ 1098 h 7139732"/>
              <a:gd name="connsiteX1" fmla="*/ 6053670 w 6053670"/>
              <a:gd name="connsiteY1" fmla="*/ 1084479 h 7139732"/>
              <a:gd name="connsiteX2" fmla="*/ 6053670 w 6053670"/>
              <a:gd name="connsiteY2" fmla="*/ 1254558 h 7139732"/>
              <a:gd name="connsiteX3" fmla="*/ 6053670 w 6053670"/>
              <a:gd name="connsiteY3" fmla="*/ 7139732 h 7139732"/>
              <a:gd name="connsiteX4" fmla="*/ 0 w 6053670"/>
              <a:gd name="connsiteY4" fmla="*/ 7139732 h 7139732"/>
              <a:gd name="connsiteX5" fmla="*/ 0 w 6053670"/>
              <a:gd name="connsiteY5" fmla="*/ 1249853 h 7139732"/>
              <a:gd name="connsiteX6" fmla="*/ 0 w 6053670"/>
              <a:gd name="connsiteY6" fmla="*/ 1084479 h 7139732"/>
              <a:gd name="connsiteX7" fmla="*/ 0 w 6053670"/>
              <a:gd name="connsiteY7" fmla="*/ 0 h 7139732"/>
              <a:gd name="connsiteX8" fmla="*/ 35717 w 6053670"/>
              <a:gd name="connsiteY8" fmla="*/ 5488 h 7139732"/>
              <a:gd name="connsiteX9" fmla="*/ 140445 w 6053670"/>
              <a:gd name="connsiteY9" fmla="*/ 21641 h 7139732"/>
              <a:gd name="connsiteX10" fmla="*/ 216722 w 6053670"/>
              <a:gd name="connsiteY10" fmla="*/ 32932 h 7139732"/>
              <a:gd name="connsiteX11" fmla="*/ 307527 w 6053670"/>
              <a:gd name="connsiteY11" fmla="*/ 44850 h 7139732"/>
              <a:gd name="connsiteX12" fmla="*/ 415282 w 6053670"/>
              <a:gd name="connsiteY12" fmla="*/ 59121 h 7139732"/>
              <a:gd name="connsiteX13" fmla="*/ 534539 w 6053670"/>
              <a:gd name="connsiteY13" fmla="*/ 74175 h 7139732"/>
              <a:gd name="connsiteX14" fmla="*/ 668931 w 6053670"/>
              <a:gd name="connsiteY14" fmla="*/ 90014 h 7139732"/>
              <a:gd name="connsiteX15" fmla="*/ 815430 w 6053670"/>
              <a:gd name="connsiteY15" fmla="*/ 106794 h 7139732"/>
              <a:gd name="connsiteX16" fmla="*/ 974641 w 6053670"/>
              <a:gd name="connsiteY16" fmla="*/ 123574 h 7139732"/>
              <a:gd name="connsiteX17" fmla="*/ 1144144 w 6053670"/>
              <a:gd name="connsiteY17" fmla="*/ 140667 h 7139732"/>
              <a:gd name="connsiteX18" fmla="*/ 1326965 w 6053670"/>
              <a:gd name="connsiteY18" fmla="*/ 156506 h 7139732"/>
              <a:gd name="connsiteX19" fmla="*/ 1518261 w 6053670"/>
              <a:gd name="connsiteY19" fmla="*/ 171717 h 7139732"/>
              <a:gd name="connsiteX20" fmla="*/ 1720453 w 6053670"/>
              <a:gd name="connsiteY20" fmla="*/ 185518 h 7139732"/>
              <a:gd name="connsiteX21" fmla="*/ 1931121 w 6053670"/>
              <a:gd name="connsiteY21" fmla="*/ 198690 h 7139732"/>
              <a:gd name="connsiteX22" fmla="*/ 2150869 w 6053670"/>
              <a:gd name="connsiteY22" fmla="*/ 211079 h 7139732"/>
              <a:gd name="connsiteX23" fmla="*/ 2263467 w 6053670"/>
              <a:gd name="connsiteY23" fmla="*/ 215470 h 7139732"/>
              <a:gd name="connsiteX24" fmla="*/ 2378487 w 6053670"/>
              <a:gd name="connsiteY24" fmla="*/ 220332 h 7139732"/>
              <a:gd name="connsiteX25" fmla="*/ 2495323 w 6053670"/>
              <a:gd name="connsiteY25" fmla="*/ 224879 h 7139732"/>
              <a:gd name="connsiteX26" fmla="*/ 2612764 w 6053670"/>
              <a:gd name="connsiteY26" fmla="*/ 227859 h 7139732"/>
              <a:gd name="connsiteX27" fmla="*/ 2732627 w 6053670"/>
              <a:gd name="connsiteY27" fmla="*/ 230525 h 7139732"/>
              <a:gd name="connsiteX28" fmla="*/ 2853700 w 6053670"/>
              <a:gd name="connsiteY28" fmla="*/ 233348 h 7139732"/>
              <a:gd name="connsiteX29" fmla="*/ 2977195 w 6053670"/>
              <a:gd name="connsiteY29" fmla="*/ 235229 h 7139732"/>
              <a:gd name="connsiteX30" fmla="*/ 3101901 w 6053670"/>
              <a:gd name="connsiteY30" fmla="*/ 235229 h 7139732"/>
              <a:gd name="connsiteX31" fmla="*/ 3227817 w 6053670"/>
              <a:gd name="connsiteY31" fmla="*/ 236170 h 7139732"/>
              <a:gd name="connsiteX32" fmla="*/ 3354944 w 6053670"/>
              <a:gd name="connsiteY32" fmla="*/ 235229 h 7139732"/>
              <a:gd name="connsiteX33" fmla="*/ 3483887 w 6053670"/>
              <a:gd name="connsiteY33" fmla="*/ 233348 h 7139732"/>
              <a:gd name="connsiteX34" fmla="*/ 3612830 w 6053670"/>
              <a:gd name="connsiteY34" fmla="*/ 231623 h 7139732"/>
              <a:gd name="connsiteX35" fmla="*/ 3743590 w 6053670"/>
              <a:gd name="connsiteY35" fmla="*/ 227859 h 7139732"/>
              <a:gd name="connsiteX36" fmla="*/ 3875560 w 6053670"/>
              <a:gd name="connsiteY36" fmla="*/ 223938 h 7139732"/>
              <a:gd name="connsiteX37" fmla="*/ 4007530 w 6053670"/>
              <a:gd name="connsiteY37" fmla="*/ 219391 h 7139732"/>
              <a:gd name="connsiteX38" fmla="*/ 4140710 w 6053670"/>
              <a:gd name="connsiteY38" fmla="*/ 212961 h 7139732"/>
              <a:gd name="connsiteX39" fmla="*/ 4275102 w 6053670"/>
              <a:gd name="connsiteY39" fmla="*/ 205277 h 7139732"/>
              <a:gd name="connsiteX40" fmla="*/ 4410098 w 6053670"/>
              <a:gd name="connsiteY40" fmla="*/ 197907 h 7139732"/>
              <a:gd name="connsiteX41" fmla="*/ 4545096 w 6053670"/>
              <a:gd name="connsiteY41" fmla="*/ 188498 h 7139732"/>
              <a:gd name="connsiteX42" fmla="*/ 4681909 w 6053670"/>
              <a:gd name="connsiteY42" fmla="*/ 177207 h 7139732"/>
              <a:gd name="connsiteX43" fmla="*/ 4816905 w 6053670"/>
              <a:gd name="connsiteY43" fmla="*/ 165916 h 7139732"/>
              <a:gd name="connsiteX44" fmla="*/ 4954323 w 6053670"/>
              <a:gd name="connsiteY44" fmla="*/ 152899 h 7139732"/>
              <a:gd name="connsiteX45" fmla="*/ 5092347 w 6053670"/>
              <a:gd name="connsiteY45" fmla="*/ 138629 h 7139732"/>
              <a:gd name="connsiteX46" fmla="*/ 5228555 w 6053670"/>
              <a:gd name="connsiteY46" fmla="*/ 123574 h 7139732"/>
              <a:gd name="connsiteX47" fmla="*/ 5366578 w 6053670"/>
              <a:gd name="connsiteY47" fmla="*/ 106010 h 7139732"/>
              <a:gd name="connsiteX48" fmla="*/ 5503997 w 6053670"/>
              <a:gd name="connsiteY48" fmla="*/ 87192 h 7139732"/>
              <a:gd name="connsiteX49" fmla="*/ 5642020 w 6053670"/>
              <a:gd name="connsiteY49" fmla="*/ 68530 h 7139732"/>
              <a:gd name="connsiteX50" fmla="*/ 5779438 w 6053670"/>
              <a:gd name="connsiteY50" fmla="*/ 46733 h 7139732"/>
              <a:gd name="connsiteX51" fmla="*/ 5916251 w 6053670"/>
              <a:gd name="connsiteY51" fmla="*/ 24464 h 7139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053670" h="7139732">
                <a:moveTo>
                  <a:pt x="6053670" y="1098"/>
                </a:moveTo>
                <a:lnTo>
                  <a:pt x="6053670" y="1084479"/>
                </a:lnTo>
                <a:lnTo>
                  <a:pt x="6053670" y="1254558"/>
                </a:lnTo>
                <a:lnTo>
                  <a:pt x="6053670" y="7139732"/>
                </a:lnTo>
                <a:lnTo>
                  <a:pt x="0" y="7139732"/>
                </a:lnTo>
                <a:lnTo>
                  <a:pt x="0" y="1249853"/>
                </a:lnTo>
                <a:lnTo>
                  <a:pt x="0" y="1084479"/>
                </a:lnTo>
                <a:lnTo>
                  <a:pt x="0" y="0"/>
                </a:lnTo>
                <a:lnTo>
                  <a:pt x="35717" y="5488"/>
                </a:lnTo>
                <a:lnTo>
                  <a:pt x="140445" y="21641"/>
                </a:lnTo>
                <a:lnTo>
                  <a:pt x="216722" y="32932"/>
                </a:lnTo>
                <a:lnTo>
                  <a:pt x="307527" y="44850"/>
                </a:lnTo>
                <a:lnTo>
                  <a:pt x="415282" y="59121"/>
                </a:lnTo>
                <a:lnTo>
                  <a:pt x="534539" y="74175"/>
                </a:lnTo>
                <a:lnTo>
                  <a:pt x="668931" y="90014"/>
                </a:lnTo>
                <a:lnTo>
                  <a:pt x="815430" y="106794"/>
                </a:lnTo>
                <a:lnTo>
                  <a:pt x="974641" y="123574"/>
                </a:lnTo>
                <a:lnTo>
                  <a:pt x="1144144" y="140667"/>
                </a:lnTo>
                <a:lnTo>
                  <a:pt x="1326965" y="156506"/>
                </a:lnTo>
                <a:lnTo>
                  <a:pt x="1518261" y="171717"/>
                </a:lnTo>
                <a:lnTo>
                  <a:pt x="1720453" y="185518"/>
                </a:lnTo>
                <a:lnTo>
                  <a:pt x="1931121" y="198690"/>
                </a:lnTo>
                <a:lnTo>
                  <a:pt x="2150869" y="211079"/>
                </a:lnTo>
                <a:lnTo>
                  <a:pt x="2263467" y="215470"/>
                </a:lnTo>
                <a:lnTo>
                  <a:pt x="2378487" y="220332"/>
                </a:lnTo>
                <a:lnTo>
                  <a:pt x="2495323" y="224879"/>
                </a:lnTo>
                <a:lnTo>
                  <a:pt x="2612764" y="227859"/>
                </a:lnTo>
                <a:lnTo>
                  <a:pt x="2732627" y="230525"/>
                </a:lnTo>
                <a:lnTo>
                  <a:pt x="2853700" y="233348"/>
                </a:lnTo>
                <a:lnTo>
                  <a:pt x="2977195" y="235229"/>
                </a:lnTo>
                <a:lnTo>
                  <a:pt x="3101901" y="235229"/>
                </a:lnTo>
                <a:lnTo>
                  <a:pt x="3227817" y="236170"/>
                </a:lnTo>
                <a:lnTo>
                  <a:pt x="3354944" y="235229"/>
                </a:lnTo>
                <a:lnTo>
                  <a:pt x="3483887" y="233348"/>
                </a:lnTo>
                <a:lnTo>
                  <a:pt x="3612830" y="231623"/>
                </a:lnTo>
                <a:lnTo>
                  <a:pt x="3743590" y="227859"/>
                </a:lnTo>
                <a:lnTo>
                  <a:pt x="3875560" y="223938"/>
                </a:lnTo>
                <a:lnTo>
                  <a:pt x="4007530" y="219391"/>
                </a:lnTo>
                <a:lnTo>
                  <a:pt x="4140710" y="212961"/>
                </a:lnTo>
                <a:lnTo>
                  <a:pt x="4275102" y="205277"/>
                </a:lnTo>
                <a:lnTo>
                  <a:pt x="4410098" y="197907"/>
                </a:lnTo>
                <a:lnTo>
                  <a:pt x="4545096" y="188498"/>
                </a:lnTo>
                <a:lnTo>
                  <a:pt x="4681909" y="177207"/>
                </a:lnTo>
                <a:lnTo>
                  <a:pt x="4816905" y="165916"/>
                </a:lnTo>
                <a:lnTo>
                  <a:pt x="4954323" y="152899"/>
                </a:lnTo>
                <a:lnTo>
                  <a:pt x="5092347" y="138629"/>
                </a:lnTo>
                <a:lnTo>
                  <a:pt x="5228555" y="123574"/>
                </a:lnTo>
                <a:lnTo>
                  <a:pt x="5366578" y="106010"/>
                </a:lnTo>
                <a:lnTo>
                  <a:pt x="5503997" y="87192"/>
                </a:lnTo>
                <a:lnTo>
                  <a:pt x="5642020" y="68530"/>
                </a:lnTo>
                <a:lnTo>
                  <a:pt x="5779438" y="46733"/>
                </a:lnTo>
                <a:lnTo>
                  <a:pt x="5916251" y="2446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33" name="Freeform 5">
            <a:extLst>
              <a:ext uri="{FF2B5EF4-FFF2-40B4-BE49-F238E27FC236}">
                <a16:creationId xmlns:a16="http://schemas.microsoft.com/office/drawing/2014/main" id="{F6ACD5FC-CAFE-48EB-B765-60EED2E0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pic>
        <p:nvPicPr>
          <p:cNvPr id="2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75952EFA-45B0-447F-9710-9308E26272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417" t="19288" r="41147" b="23442"/>
          <a:stretch/>
        </p:blipFill>
        <p:spPr>
          <a:xfrm>
            <a:off x="5339597" y="803751"/>
            <a:ext cx="6101552" cy="5250498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9F33B405-D785-4738-B1C0-6A0AA5E982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4233DC0E-DE6C-4FB6-A529-51B162641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1000"/>
                </a:schemeClr>
              </a:gs>
              <a:gs pos="75000">
                <a:schemeClr val="accent5">
                  <a:alpha val="0"/>
                </a:schemeClr>
              </a:gs>
              <a:gs pos="36000">
                <a:schemeClr val="accent5"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3870477F-E451-4BC3-863F-0E2FC57288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8000"/>
                </a:schemeClr>
              </a:gs>
              <a:gs pos="72000">
                <a:schemeClr val="accent5">
                  <a:alpha val="0"/>
                </a:schemeClr>
              </a:gs>
              <a:gs pos="36000">
                <a:schemeClr val="accent5"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CECEE9-ABFC-42BF-9069-3CCB63217000}"/>
              </a:ext>
            </a:extLst>
          </p:cNvPr>
          <p:cNvSpPr txBox="1"/>
          <p:nvPr/>
        </p:nvSpPr>
        <p:spPr>
          <a:xfrm>
            <a:off x="1154955" y="2120900"/>
            <a:ext cx="3133726" cy="389890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 defTabSz="457200">
              <a:spcBef>
                <a:spcPts val="1000"/>
              </a:spcBef>
              <a:buClr>
                <a:schemeClr val="accent1"/>
              </a:buClr>
              <a:buSzPct val="80000"/>
            </a:pPr>
            <a:r>
              <a:rPr lang="en-US" sz="3200" b="1" dirty="0">
                <a:solidFill>
                  <a:srgbClr val="FFFFFF"/>
                </a:solidFill>
              </a:rPr>
              <a:t>Parameterized </a:t>
            </a:r>
          </a:p>
          <a:p>
            <a:pPr defTabSz="457200">
              <a:spcBef>
                <a:spcPts val="1000"/>
              </a:spcBef>
            </a:pPr>
            <a:r>
              <a:rPr lang="en-US" sz="3200" b="1" dirty="0">
                <a:solidFill>
                  <a:srgbClr val="FFFFFF"/>
                </a:solidFill>
              </a:rPr>
              <a:t>function</a:t>
            </a:r>
          </a:p>
        </p:txBody>
      </p:sp>
      <p:sp>
        <p:nvSpPr>
          <p:cNvPr id="41" name="Freeform 5">
            <a:extLst>
              <a:ext uri="{FF2B5EF4-FFF2-40B4-BE49-F238E27FC236}">
                <a16:creationId xmlns:a16="http://schemas.microsoft.com/office/drawing/2014/main" id="{B4A81DE1-E2BC-4A31-99EE-71350421B0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3140485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7776873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10">
            <a:extLst>
              <a:ext uri="{FF2B5EF4-FFF2-40B4-BE49-F238E27FC236}">
                <a16:creationId xmlns:a16="http://schemas.microsoft.com/office/drawing/2014/main" id="{DDA34B8A-FA8D-4E16-AD72-7B60B1C258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885D229-60DD-4D71-8181-10E781C149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B0DAA45-BE66-4F0C-93A6-519D941071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EF449A3D-A43B-4688-BD89-35734D0072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4E9975C-AF3D-48EF-B3F0-112A01A382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CF00A076-2FEA-40D1-8F85-8424817979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2E68741-6133-4CAA-BF3C-F0E6CF40C5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76C01C64-4A8B-42FC-93C5-2D6A3EBAB7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D969AEA9-C1EE-45E1-9964-D9705492E1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0" name="Freeform 5">
              <a:extLst>
                <a:ext uri="{FF2B5EF4-FFF2-40B4-BE49-F238E27FC236}">
                  <a16:creationId xmlns:a16="http://schemas.microsoft.com/office/drawing/2014/main" id="{4845E67D-4E5B-44B3-AB74-5E95C839E7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079CE317-680B-449C-A423-71C1FE069B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43780CE-2BE5-46F6-97B2-60DF30217E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61A87A49-68E6-459E-A5A6-46229FF421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171964" y="-140866"/>
            <a:ext cx="6053670" cy="7139732"/>
          </a:xfrm>
          <a:custGeom>
            <a:avLst/>
            <a:gdLst>
              <a:gd name="connsiteX0" fmla="*/ 6053670 w 6053670"/>
              <a:gd name="connsiteY0" fmla="*/ 1098 h 7139732"/>
              <a:gd name="connsiteX1" fmla="*/ 6053670 w 6053670"/>
              <a:gd name="connsiteY1" fmla="*/ 1084479 h 7139732"/>
              <a:gd name="connsiteX2" fmla="*/ 6053670 w 6053670"/>
              <a:gd name="connsiteY2" fmla="*/ 1254558 h 7139732"/>
              <a:gd name="connsiteX3" fmla="*/ 6053670 w 6053670"/>
              <a:gd name="connsiteY3" fmla="*/ 7139732 h 7139732"/>
              <a:gd name="connsiteX4" fmla="*/ 0 w 6053670"/>
              <a:gd name="connsiteY4" fmla="*/ 7139732 h 7139732"/>
              <a:gd name="connsiteX5" fmla="*/ 0 w 6053670"/>
              <a:gd name="connsiteY5" fmla="*/ 1249853 h 7139732"/>
              <a:gd name="connsiteX6" fmla="*/ 0 w 6053670"/>
              <a:gd name="connsiteY6" fmla="*/ 1084479 h 7139732"/>
              <a:gd name="connsiteX7" fmla="*/ 0 w 6053670"/>
              <a:gd name="connsiteY7" fmla="*/ 0 h 7139732"/>
              <a:gd name="connsiteX8" fmla="*/ 35717 w 6053670"/>
              <a:gd name="connsiteY8" fmla="*/ 5488 h 7139732"/>
              <a:gd name="connsiteX9" fmla="*/ 140445 w 6053670"/>
              <a:gd name="connsiteY9" fmla="*/ 21641 h 7139732"/>
              <a:gd name="connsiteX10" fmla="*/ 216722 w 6053670"/>
              <a:gd name="connsiteY10" fmla="*/ 32932 h 7139732"/>
              <a:gd name="connsiteX11" fmla="*/ 307527 w 6053670"/>
              <a:gd name="connsiteY11" fmla="*/ 44850 h 7139732"/>
              <a:gd name="connsiteX12" fmla="*/ 415282 w 6053670"/>
              <a:gd name="connsiteY12" fmla="*/ 59121 h 7139732"/>
              <a:gd name="connsiteX13" fmla="*/ 534539 w 6053670"/>
              <a:gd name="connsiteY13" fmla="*/ 74175 h 7139732"/>
              <a:gd name="connsiteX14" fmla="*/ 668931 w 6053670"/>
              <a:gd name="connsiteY14" fmla="*/ 90014 h 7139732"/>
              <a:gd name="connsiteX15" fmla="*/ 815430 w 6053670"/>
              <a:gd name="connsiteY15" fmla="*/ 106794 h 7139732"/>
              <a:gd name="connsiteX16" fmla="*/ 974641 w 6053670"/>
              <a:gd name="connsiteY16" fmla="*/ 123574 h 7139732"/>
              <a:gd name="connsiteX17" fmla="*/ 1144144 w 6053670"/>
              <a:gd name="connsiteY17" fmla="*/ 140667 h 7139732"/>
              <a:gd name="connsiteX18" fmla="*/ 1326965 w 6053670"/>
              <a:gd name="connsiteY18" fmla="*/ 156506 h 7139732"/>
              <a:gd name="connsiteX19" fmla="*/ 1518261 w 6053670"/>
              <a:gd name="connsiteY19" fmla="*/ 171717 h 7139732"/>
              <a:gd name="connsiteX20" fmla="*/ 1720453 w 6053670"/>
              <a:gd name="connsiteY20" fmla="*/ 185518 h 7139732"/>
              <a:gd name="connsiteX21" fmla="*/ 1931121 w 6053670"/>
              <a:gd name="connsiteY21" fmla="*/ 198690 h 7139732"/>
              <a:gd name="connsiteX22" fmla="*/ 2150869 w 6053670"/>
              <a:gd name="connsiteY22" fmla="*/ 211079 h 7139732"/>
              <a:gd name="connsiteX23" fmla="*/ 2263467 w 6053670"/>
              <a:gd name="connsiteY23" fmla="*/ 215470 h 7139732"/>
              <a:gd name="connsiteX24" fmla="*/ 2378487 w 6053670"/>
              <a:gd name="connsiteY24" fmla="*/ 220332 h 7139732"/>
              <a:gd name="connsiteX25" fmla="*/ 2495323 w 6053670"/>
              <a:gd name="connsiteY25" fmla="*/ 224879 h 7139732"/>
              <a:gd name="connsiteX26" fmla="*/ 2612764 w 6053670"/>
              <a:gd name="connsiteY26" fmla="*/ 227859 h 7139732"/>
              <a:gd name="connsiteX27" fmla="*/ 2732627 w 6053670"/>
              <a:gd name="connsiteY27" fmla="*/ 230525 h 7139732"/>
              <a:gd name="connsiteX28" fmla="*/ 2853700 w 6053670"/>
              <a:gd name="connsiteY28" fmla="*/ 233348 h 7139732"/>
              <a:gd name="connsiteX29" fmla="*/ 2977195 w 6053670"/>
              <a:gd name="connsiteY29" fmla="*/ 235229 h 7139732"/>
              <a:gd name="connsiteX30" fmla="*/ 3101901 w 6053670"/>
              <a:gd name="connsiteY30" fmla="*/ 235229 h 7139732"/>
              <a:gd name="connsiteX31" fmla="*/ 3227817 w 6053670"/>
              <a:gd name="connsiteY31" fmla="*/ 236170 h 7139732"/>
              <a:gd name="connsiteX32" fmla="*/ 3354944 w 6053670"/>
              <a:gd name="connsiteY32" fmla="*/ 235229 h 7139732"/>
              <a:gd name="connsiteX33" fmla="*/ 3483887 w 6053670"/>
              <a:gd name="connsiteY33" fmla="*/ 233348 h 7139732"/>
              <a:gd name="connsiteX34" fmla="*/ 3612830 w 6053670"/>
              <a:gd name="connsiteY34" fmla="*/ 231623 h 7139732"/>
              <a:gd name="connsiteX35" fmla="*/ 3743590 w 6053670"/>
              <a:gd name="connsiteY35" fmla="*/ 227859 h 7139732"/>
              <a:gd name="connsiteX36" fmla="*/ 3875560 w 6053670"/>
              <a:gd name="connsiteY36" fmla="*/ 223938 h 7139732"/>
              <a:gd name="connsiteX37" fmla="*/ 4007530 w 6053670"/>
              <a:gd name="connsiteY37" fmla="*/ 219391 h 7139732"/>
              <a:gd name="connsiteX38" fmla="*/ 4140710 w 6053670"/>
              <a:gd name="connsiteY38" fmla="*/ 212961 h 7139732"/>
              <a:gd name="connsiteX39" fmla="*/ 4275102 w 6053670"/>
              <a:gd name="connsiteY39" fmla="*/ 205277 h 7139732"/>
              <a:gd name="connsiteX40" fmla="*/ 4410098 w 6053670"/>
              <a:gd name="connsiteY40" fmla="*/ 197907 h 7139732"/>
              <a:gd name="connsiteX41" fmla="*/ 4545096 w 6053670"/>
              <a:gd name="connsiteY41" fmla="*/ 188498 h 7139732"/>
              <a:gd name="connsiteX42" fmla="*/ 4681909 w 6053670"/>
              <a:gd name="connsiteY42" fmla="*/ 177207 h 7139732"/>
              <a:gd name="connsiteX43" fmla="*/ 4816905 w 6053670"/>
              <a:gd name="connsiteY43" fmla="*/ 165916 h 7139732"/>
              <a:gd name="connsiteX44" fmla="*/ 4954323 w 6053670"/>
              <a:gd name="connsiteY44" fmla="*/ 152899 h 7139732"/>
              <a:gd name="connsiteX45" fmla="*/ 5092347 w 6053670"/>
              <a:gd name="connsiteY45" fmla="*/ 138629 h 7139732"/>
              <a:gd name="connsiteX46" fmla="*/ 5228555 w 6053670"/>
              <a:gd name="connsiteY46" fmla="*/ 123574 h 7139732"/>
              <a:gd name="connsiteX47" fmla="*/ 5366578 w 6053670"/>
              <a:gd name="connsiteY47" fmla="*/ 106010 h 7139732"/>
              <a:gd name="connsiteX48" fmla="*/ 5503997 w 6053670"/>
              <a:gd name="connsiteY48" fmla="*/ 87192 h 7139732"/>
              <a:gd name="connsiteX49" fmla="*/ 5642020 w 6053670"/>
              <a:gd name="connsiteY49" fmla="*/ 68530 h 7139732"/>
              <a:gd name="connsiteX50" fmla="*/ 5779438 w 6053670"/>
              <a:gd name="connsiteY50" fmla="*/ 46733 h 7139732"/>
              <a:gd name="connsiteX51" fmla="*/ 5916251 w 6053670"/>
              <a:gd name="connsiteY51" fmla="*/ 24464 h 7139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053670" h="7139732">
                <a:moveTo>
                  <a:pt x="6053670" y="1098"/>
                </a:moveTo>
                <a:lnTo>
                  <a:pt x="6053670" y="1084479"/>
                </a:lnTo>
                <a:lnTo>
                  <a:pt x="6053670" y="1254558"/>
                </a:lnTo>
                <a:lnTo>
                  <a:pt x="6053670" y="7139732"/>
                </a:lnTo>
                <a:lnTo>
                  <a:pt x="0" y="7139732"/>
                </a:lnTo>
                <a:lnTo>
                  <a:pt x="0" y="1249853"/>
                </a:lnTo>
                <a:lnTo>
                  <a:pt x="0" y="1084479"/>
                </a:lnTo>
                <a:lnTo>
                  <a:pt x="0" y="0"/>
                </a:lnTo>
                <a:lnTo>
                  <a:pt x="35717" y="5488"/>
                </a:lnTo>
                <a:lnTo>
                  <a:pt x="140445" y="21641"/>
                </a:lnTo>
                <a:lnTo>
                  <a:pt x="216722" y="32932"/>
                </a:lnTo>
                <a:lnTo>
                  <a:pt x="307527" y="44850"/>
                </a:lnTo>
                <a:lnTo>
                  <a:pt x="415282" y="59121"/>
                </a:lnTo>
                <a:lnTo>
                  <a:pt x="534539" y="74175"/>
                </a:lnTo>
                <a:lnTo>
                  <a:pt x="668931" y="90014"/>
                </a:lnTo>
                <a:lnTo>
                  <a:pt x="815430" y="106794"/>
                </a:lnTo>
                <a:lnTo>
                  <a:pt x="974641" y="123574"/>
                </a:lnTo>
                <a:lnTo>
                  <a:pt x="1144144" y="140667"/>
                </a:lnTo>
                <a:lnTo>
                  <a:pt x="1326965" y="156506"/>
                </a:lnTo>
                <a:lnTo>
                  <a:pt x="1518261" y="171717"/>
                </a:lnTo>
                <a:lnTo>
                  <a:pt x="1720453" y="185518"/>
                </a:lnTo>
                <a:lnTo>
                  <a:pt x="1931121" y="198690"/>
                </a:lnTo>
                <a:lnTo>
                  <a:pt x="2150869" y="211079"/>
                </a:lnTo>
                <a:lnTo>
                  <a:pt x="2263467" y="215470"/>
                </a:lnTo>
                <a:lnTo>
                  <a:pt x="2378487" y="220332"/>
                </a:lnTo>
                <a:lnTo>
                  <a:pt x="2495323" y="224879"/>
                </a:lnTo>
                <a:lnTo>
                  <a:pt x="2612764" y="227859"/>
                </a:lnTo>
                <a:lnTo>
                  <a:pt x="2732627" y="230525"/>
                </a:lnTo>
                <a:lnTo>
                  <a:pt x="2853700" y="233348"/>
                </a:lnTo>
                <a:lnTo>
                  <a:pt x="2977195" y="235229"/>
                </a:lnTo>
                <a:lnTo>
                  <a:pt x="3101901" y="235229"/>
                </a:lnTo>
                <a:lnTo>
                  <a:pt x="3227817" y="236170"/>
                </a:lnTo>
                <a:lnTo>
                  <a:pt x="3354944" y="235229"/>
                </a:lnTo>
                <a:lnTo>
                  <a:pt x="3483887" y="233348"/>
                </a:lnTo>
                <a:lnTo>
                  <a:pt x="3612830" y="231623"/>
                </a:lnTo>
                <a:lnTo>
                  <a:pt x="3743590" y="227859"/>
                </a:lnTo>
                <a:lnTo>
                  <a:pt x="3875560" y="223938"/>
                </a:lnTo>
                <a:lnTo>
                  <a:pt x="4007530" y="219391"/>
                </a:lnTo>
                <a:lnTo>
                  <a:pt x="4140710" y="212961"/>
                </a:lnTo>
                <a:lnTo>
                  <a:pt x="4275102" y="205277"/>
                </a:lnTo>
                <a:lnTo>
                  <a:pt x="4410098" y="197907"/>
                </a:lnTo>
                <a:lnTo>
                  <a:pt x="4545096" y="188498"/>
                </a:lnTo>
                <a:lnTo>
                  <a:pt x="4681909" y="177207"/>
                </a:lnTo>
                <a:lnTo>
                  <a:pt x="4816905" y="165916"/>
                </a:lnTo>
                <a:lnTo>
                  <a:pt x="4954323" y="152899"/>
                </a:lnTo>
                <a:lnTo>
                  <a:pt x="5092347" y="138629"/>
                </a:lnTo>
                <a:lnTo>
                  <a:pt x="5228555" y="123574"/>
                </a:lnTo>
                <a:lnTo>
                  <a:pt x="5366578" y="106010"/>
                </a:lnTo>
                <a:lnTo>
                  <a:pt x="5503997" y="87192"/>
                </a:lnTo>
                <a:lnTo>
                  <a:pt x="5642020" y="68530"/>
                </a:lnTo>
                <a:lnTo>
                  <a:pt x="5779438" y="46733"/>
                </a:lnTo>
                <a:lnTo>
                  <a:pt x="5916251" y="2446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28" name="Freeform 5">
            <a:extLst>
              <a:ext uri="{FF2B5EF4-FFF2-40B4-BE49-F238E27FC236}">
                <a16:creationId xmlns:a16="http://schemas.microsoft.com/office/drawing/2014/main" id="{F6ACD5FC-CAFE-48EB-B765-60EED2E0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pic>
        <p:nvPicPr>
          <p:cNvPr id="2" name="Picture 2" descr="Text&#10;&#10;Description automatically generated">
            <a:extLst>
              <a:ext uri="{FF2B5EF4-FFF2-40B4-BE49-F238E27FC236}">
                <a16:creationId xmlns:a16="http://schemas.microsoft.com/office/drawing/2014/main" id="{0EFBC0B1-D7B9-409B-A30E-9CFE1CAEC7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864" t="19543" r="18561" b="32295"/>
          <a:stretch/>
        </p:blipFill>
        <p:spPr>
          <a:xfrm>
            <a:off x="5194607" y="1925276"/>
            <a:ext cx="6391533" cy="3007447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9F33B405-D785-4738-B1C0-6A0AA5E982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4233DC0E-DE6C-4FB6-A529-51B162641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1000"/>
                </a:schemeClr>
              </a:gs>
              <a:gs pos="75000">
                <a:schemeClr val="accent5">
                  <a:alpha val="0"/>
                </a:schemeClr>
              </a:gs>
              <a:gs pos="36000">
                <a:schemeClr val="accent5"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3870477F-E451-4BC3-863F-0E2FC57288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8000"/>
                </a:schemeClr>
              </a:gs>
              <a:gs pos="72000">
                <a:schemeClr val="accent5">
                  <a:alpha val="0"/>
                </a:schemeClr>
              </a:gs>
              <a:gs pos="36000">
                <a:schemeClr val="accent5"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06DC27-970C-4731-9FF4-924AE0EB1B8F}"/>
              </a:ext>
            </a:extLst>
          </p:cNvPr>
          <p:cNvSpPr txBox="1"/>
          <p:nvPr/>
        </p:nvSpPr>
        <p:spPr>
          <a:xfrm>
            <a:off x="1154955" y="2120900"/>
            <a:ext cx="3133726" cy="389890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 defTabSz="457200">
              <a:spcBef>
                <a:spcPts val="1000"/>
              </a:spcBef>
              <a:buClr>
                <a:schemeClr val="accent1"/>
              </a:buClr>
              <a:buSzPct val="80000"/>
            </a:pPr>
            <a:r>
              <a:rPr lang="en-US" sz="3600" b="1" dirty="0">
                <a:solidFill>
                  <a:srgbClr val="FFFFFF"/>
                </a:solidFill>
              </a:rPr>
              <a:t>Help function </a:t>
            </a:r>
          </a:p>
        </p:txBody>
      </p:sp>
      <p:sp>
        <p:nvSpPr>
          <p:cNvPr id="36" name="Freeform 5">
            <a:extLst>
              <a:ext uri="{FF2B5EF4-FFF2-40B4-BE49-F238E27FC236}">
                <a16:creationId xmlns:a16="http://schemas.microsoft.com/office/drawing/2014/main" id="{B4A81DE1-E2BC-4A31-99EE-71350421B0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3140485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207563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E07A5DF-FA84-4713-8362-5AD75093B1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4928325"/>
            <a:ext cx="10905067" cy="1286209"/>
          </a:xfrm>
          <a:custGeom>
            <a:avLst/>
            <a:gdLst>
              <a:gd name="connsiteX0" fmla="*/ 5080191 w 10905067"/>
              <a:gd name="connsiteY0" fmla="*/ 0 h 1286209"/>
              <a:gd name="connsiteX1" fmla="*/ 5315140 w 10905067"/>
              <a:gd name="connsiteY1" fmla="*/ 1588 h 1286209"/>
              <a:gd name="connsiteX2" fmla="*/ 5546915 w 10905067"/>
              <a:gd name="connsiteY2" fmla="*/ 1588 h 1286209"/>
              <a:gd name="connsiteX3" fmla="*/ 5777103 w 10905067"/>
              <a:gd name="connsiteY3" fmla="*/ 4763 h 1286209"/>
              <a:gd name="connsiteX4" fmla="*/ 6002528 w 10905067"/>
              <a:gd name="connsiteY4" fmla="*/ 9525 h 1286209"/>
              <a:gd name="connsiteX5" fmla="*/ 6226365 w 10905067"/>
              <a:gd name="connsiteY5" fmla="*/ 14288 h 1286209"/>
              <a:gd name="connsiteX6" fmla="*/ 6445440 w 10905067"/>
              <a:gd name="connsiteY6" fmla="*/ 19050 h 1286209"/>
              <a:gd name="connsiteX7" fmla="*/ 6662928 w 10905067"/>
              <a:gd name="connsiteY7" fmla="*/ 26988 h 1286209"/>
              <a:gd name="connsiteX8" fmla="*/ 6877240 w 10905067"/>
              <a:gd name="connsiteY8" fmla="*/ 34925 h 1286209"/>
              <a:gd name="connsiteX9" fmla="*/ 7086790 w 10905067"/>
              <a:gd name="connsiteY9" fmla="*/ 42863 h 1286209"/>
              <a:gd name="connsiteX10" fmla="*/ 7496365 w 10905067"/>
              <a:gd name="connsiteY10" fmla="*/ 63500 h 1286209"/>
              <a:gd name="connsiteX11" fmla="*/ 7888478 w 10905067"/>
              <a:gd name="connsiteY11" fmla="*/ 85725 h 1286209"/>
              <a:gd name="connsiteX12" fmla="*/ 8264715 w 10905067"/>
              <a:gd name="connsiteY12" fmla="*/ 109538 h 1286209"/>
              <a:gd name="connsiteX13" fmla="*/ 8621902 w 10905067"/>
              <a:gd name="connsiteY13" fmla="*/ 134938 h 1286209"/>
              <a:gd name="connsiteX14" fmla="*/ 8961628 w 10905067"/>
              <a:gd name="connsiteY14" fmla="*/ 161925 h 1286209"/>
              <a:gd name="connsiteX15" fmla="*/ 9277540 w 10905067"/>
              <a:gd name="connsiteY15" fmla="*/ 190500 h 1286209"/>
              <a:gd name="connsiteX16" fmla="*/ 9574402 w 10905067"/>
              <a:gd name="connsiteY16" fmla="*/ 219075 h 1286209"/>
              <a:gd name="connsiteX17" fmla="*/ 9847452 w 10905067"/>
              <a:gd name="connsiteY17" fmla="*/ 247650 h 1286209"/>
              <a:gd name="connsiteX18" fmla="*/ 10098278 w 10905067"/>
              <a:gd name="connsiteY18" fmla="*/ 274638 h 1286209"/>
              <a:gd name="connsiteX19" fmla="*/ 10320528 w 10905067"/>
              <a:gd name="connsiteY19" fmla="*/ 300038 h 1286209"/>
              <a:gd name="connsiteX20" fmla="*/ 10520552 w 10905067"/>
              <a:gd name="connsiteY20" fmla="*/ 323850 h 1286209"/>
              <a:gd name="connsiteX21" fmla="*/ 10690415 w 10905067"/>
              <a:gd name="connsiteY21" fmla="*/ 344488 h 1286209"/>
              <a:gd name="connsiteX22" fmla="*/ 10831702 w 10905067"/>
              <a:gd name="connsiteY22" fmla="*/ 363538 h 1286209"/>
              <a:gd name="connsiteX23" fmla="*/ 10905067 w 10905067"/>
              <a:gd name="connsiteY23" fmla="*/ 373678 h 1286209"/>
              <a:gd name="connsiteX24" fmla="*/ 10905067 w 10905067"/>
              <a:gd name="connsiteY24" fmla="*/ 1286209 h 1286209"/>
              <a:gd name="connsiteX25" fmla="*/ 0 w 10905067"/>
              <a:gd name="connsiteY25" fmla="*/ 1286209 h 1286209"/>
              <a:gd name="connsiteX26" fmla="*/ 0 w 10905067"/>
              <a:gd name="connsiteY26" fmla="*/ 369898 h 1286209"/>
              <a:gd name="connsiteX27" fmla="*/ 71628 w 10905067"/>
              <a:gd name="connsiteY27" fmla="*/ 358775 h 1286209"/>
              <a:gd name="connsiteX28" fmla="*/ 327215 w 10905067"/>
              <a:gd name="connsiteY28" fmla="*/ 320675 h 1286209"/>
              <a:gd name="connsiteX29" fmla="*/ 582802 w 10905067"/>
              <a:gd name="connsiteY29" fmla="*/ 284163 h 1286209"/>
              <a:gd name="connsiteX30" fmla="*/ 839978 w 10905067"/>
              <a:gd name="connsiteY30" fmla="*/ 252413 h 1286209"/>
              <a:gd name="connsiteX31" fmla="*/ 1095565 w 10905067"/>
              <a:gd name="connsiteY31" fmla="*/ 220663 h 1286209"/>
              <a:gd name="connsiteX32" fmla="*/ 1352740 w 10905067"/>
              <a:gd name="connsiteY32" fmla="*/ 190500 h 1286209"/>
              <a:gd name="connsiteX33" fmla="*/ 1606740 w 10905067"/>
              <a:gd name="connsiteY33" fmla="*/ 165100 h 1286209"/>
              <a:gd name="connsiteX34" fmla="*/ 1863915 w 10905067"/>
              <a:gd name="connsiteY34" fmla="*/ 141288 h 1286209"/>
              <a:gd name="connsiteX35" fmla="*/ 2119502 w 10905067"/>
              <a:gd name="connsiteY35" fmla="*/ 119063 h 1286209"/>
              <a:gd name="connsiteX36" fmla="*/ 2371915 w 10905067"/>
              <a:gd name="connsiteY36" fmla="*/ 100013 h 1286209"/>
              <a:gd name="connsiteX37" fmla="*/ 2625915 w 10905067"/>
              <a:gd name="connsiteY37" fmla="*/ 80963 h 1286209"/>
              <a:gd name="connsiteX38" fmla="*/ 2878328 w 10905067"/>
              <a:gd name="connsiteY38" fmla="*/ 65088 h 1286209"/>
              <a:gd name="connsiteX39" fmla="*/ 3129153 w 10905067"/>
              <a:gd name="connsiteY39" fmla="*/ 52388 h 1286209"/>
              <a:gd name="connsiteX40" fmla="*/ 3379978 w 10905067"/>
              <a:gd name="connsiteY40" fmla="*/ 39688 h 1286209"/>
              <a:gd name="connsiteX41" fmla="*/ 3627628 w 10905067"/>
              <a:gd name="connsiteY41" fmla="*/ 28575 h 1286209"/>
              <a:gd name="connsiteX42" fmla="*/ 3873690 w 10905067"/>
              <a:gd name="connsiteY42" fmla="*/ 20638 h 1286209"/>
              <a:gd name="connsiteX43" fmla="*/ 4119754 w 10905067"/>
              <a:gd name="connsiteY43" fmla="*/ 14288 h 1286209"/>
              <a:gd name="connsiteX44" fmla="*/ 4362640 w 10905067"/>
              <a:gd name="connsiteY44" fmla="*/ 7938 h 1286209"/>
              <a:gd name="connsiteX45" fmla="*/ 4603941 w 10905067"/>
              <a:gd name="connsiteY45" fmla="*/ 4763 h 1286209"/>
              <a:gd name="connsiteX46" fmla="*/ 4843653 w 10905067"/>
              <a:gd name="connsiteY46" fmla="*/ 1588 h 1286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10905067" h="1286209">
                <a:moveTo>
                  <a:pt x="5080191" y="0"/>
                </a:moveTo>
                <a:lnTo>
                  <a:pt x="5315140" y="1588"/>
                </a:lnTo>
                <a:lnTo>
                  <a:pt x="5546915" y="1588"/>
                </a:lnTo>
                <a:lnTo>
                  <a:pt x="5777103" y="4763"/>
                </a:lnTo>
                <a:lnTo>
                  <a:pt x="6002528" y="9525"/>
                </a:lnTo>
                <a:lnTo>
                  <a:pt x="6226365" y="14288"/>
                </a:lnTo>
                <a:lnTo>
                  <a:pt x="6445440" y="19050"/>
                </a:lnTo>
                <a:lnTo>
                  <a:pt x="6662928" y="26988"/>
                </a:lnTo>
                <a:lnTo>
                  <a:pt x="6877240" y="34925"/>
                </a:lnTo>
                <a:lnTo>
                  <a:pt x="7086790" y="42863"/>
                </a:lnTo>
                <a:lnTo>
                  <a:pt x="7496365" y="63500"/>
                </a:lnTo>
                <a:lnTo>
                  <a:pt x="7888478" y="85725"/>
                </a:lnTo>
                <a:lnTo>
                  <a:pt x="8264715" y="109538"/>
                </a:lnTo>
                <a:lnTo>
                  <a:pt x="8621902" y="134938"/>
                </a:lnTo>
                <a:lnTo>
                  <a:pt x="8961628" y="161925"/>
                </a:lnTo>
                <a:lnTo>
                  <a:pt x="9277540" y="190500"/>
                </a:lnTo>
                <a:lnTo>
                  <a:pt x="9574402" y="219075"/>
                </a:lnTo>
                <a:lnTo>
                  <a:pt x="9847452" y="247650"/>
                </a:lnTo>
                <a:lnTo>
                  <a:pt x="10098278" y="274638"/>
                </a:lnTo>
                <a:lnTo>
                  <a:pt x="10320528" y="300038"/>
                </a:lnTo>
                <a:lnTo>
                  <a:pt x="10520552" y="323850"/>
                </a:lnTo>
                <a:lnTo>
                  <a:pt x="10690415" y="344488"/>
                </a:lnTo>
                <a:lnTo>
                  <a:pt x="10831702" y="363538"/>
                </a:lnTo>
                <a:lnTo>
                  <a:pt x="10905067" y="373678"/>
                </a:lnTo>
                <a:lnTo>
                  <a:pt x="10905067" y="1286209"/>
                </a:lnTo>
                <a:lnTo>
                  <a:pt x="0" y="1286209"/>
                </a:lnTo>
                <a:lnTo>
                  <a:pt x="0" y="369898"/>
                </a:lnTo>
                <a:lnTo>
                  <a:pt x="71628" y="358775"/>
                </a:lnTo>
                <a:lnTo>
                  <a:pt x="327215" y="320675"/>
                </a:lnTo>
                <a:lnTo>
                  <a:pt x="582802" y="284163"/>
                </a:lnTo>
                <a:lnTo>
                  <a:pt x="839978" y="252413"/>
                </a:lnTo>
                <a:lnTo>
                  <a:pt x="1095565" y="220663"/>
                </a:lnTo>
                <a:lnTo>
                  <a:pt x="1352740" y="190500"/>
                </a:lnTo>
                <a:lnTo>
                  <a:pt x="1606740" y="165100"/>
                </a:lnTo>
                <a:lnTo>
                  <a:pt x="1863915" y="141288"/>
                </a:lnTo>
                <a:lnTo>
                  <a:pt x="2119502" y="119063"/>
                </a:lnTo>
                <a:lnTo>
                  <a:pt x="2371915" y="100013"/>
                </a:lnTo>
                <a:lnTo>
                  <a:pt x="2625915" y="80963"/>
                </a:lnTo>
                <a:lnTo>
                  <a:pt x="2878328" y="65088"/>
                </a:lnTo>
                <a:lnTo>
                  <a:pt x="3129153" y="52388"/>
                </a:lnTo>
                <a:lnTo>
                  <a:pt x="3379978" y="39688"/>
                </a:lnTo>
                <a:lnTo>
                  <a:pt x="3627628" y="28575"/>
                </a:lnTo>
                <a:lnTo>
                  <a:pt x="3873690" y="20638"/>
                </a:lnTo>
                <a:lnTo>
                  <a:pt x="4119754" y="14288"/>
                </a:lnTo>
                <a:lnTo>
                  <a:pt x="4362640" y="7938"/>
                </a:lnTo>
                <a:lnTo>
                  <a:pt x="4603941" y="4763"/>
                </a:lnTo>
                <a:lnTo>
                  <a:pt x="4843653" y="1588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8" name="Freeform 5">
            <a:extLst>
              <a:ext uri="{FF2B5EF4-FFF2-40B4-BE49-F238E27FC236}">
                <a16:creationId xmlns:a16="http://schemas.microsoft.com/office/drawing/2014/main" id="{55C041D8-A61A-4C01-9DE2-C3D9F4350B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0371525">
            <a:off x="263767" y="491159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/>
          <a:lstStyle/>
          <a:p>
            <a:endParaRPr lang="en-US" dirty="0"/>
          </a:p>
        </p:txBody>
      </p:sp>
      <p:pic>
        <p:nvPicPr>
          <p:cNvPr id="2" name="Picture 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C5E4509A-99EE-4509-AF44-11C0F600D4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23330"/>
          <a:stretch/>
        </p:blipFill>
        <p:spPr>
          <a:xfrm>
            <a:off x="643467" y="643467"/>
            <a:ext cx="10802708" cy="4657592"/>
          </a:xfrm>
          <a:custGeom>
            <a:avLst/>
            <a:gdLst/>
            <a:ahLst/>
            <a:cxnLst/>
            <a:rect l="l" t="t" r="r" b="b"/>
            <a:pathLst>
              <a:path w="10905066" h="4201234">
                <a:moveTo>
                  <a:pt x="0" y="0"/>
                </a:moveTo>
                <a:lnTo>
                  <a:pt x="10905066" y="0"/>
                </a:lnTo>
                <a:lnTo>
                  <a:pt x="10905066" y="4201234"/>
                </a:lnTo>
                <a:lnTo>
                  <a:pt x="10831701" y="4191094"/>
                </a:lnTo>
                <a:lnTo>
                  <a:pt x="10690414" y="4172044"/>
                </a:lnTo>
                <a:lnTo>
                  <a:pt x="10520551" y="4151406"/>
                </a:lnTo>
                <a:lnTo>
                  <a:pt x="10320527" y="4127594"/>
                </a:lnTo>
                <a:lnTo>
                  <a:pt x="10098277" y="4102194"/>
                </a:lnTo>
                <a:lnTo>
                  <a:pt x="9847451" y="4075206"/>
                </a:lnTo>
                <a:lnTo>
                  <a:pt x="9574401" y="4046631"/>
                </a:lnTo>
                <a:lnTo>
                  <a:pt x="9277539" y="4018056"/>
                </a:lnTo>
                <a:lnTo>
                  <a:pt x="8961627" y="3989481"/>
                </a:lnTo>
                <a:lnTo>
                  <a:pt x="8621901" y="3962494"/>
                </a:lnTo>
                <a:lnTo>
                  <a:pt x="8264714" y="3937094"/>
                </a:lnTo>
                <a:lnTo>
                  <a:pt x="7888477" y="3913281"/>
                </a:lnTo>
                <a:lnTo>
                  <a:pt x="7496364" y="3891056"/>
                </a:lnTo>
                <a:lnTo>
                  <a:pt x="7086789" y="3870419"/>
                </a:lnTo>
                <a:lnTo>
                  <a:pt x="6877239" y="3862481"/>
                </a:lnTo>
                <a:lnTo>
                  <a:pt x="6662927" y="3854544"/>
                </a:lnTo>
                <a:lnTo>
                  <a:pt x="6445439" y="3846606"/>
                </a:lnTo>
                <a:lnTo>
                  <a:pt x="6226364" y="3841844"/>
                </a:lnTo>
                <a:lnTo>
                  <a:pt x="6002527" y="3837081"/>
                </a:lnTo>
                <a:lnTo>
                  <a:pt x="5777102" y="3832319"/>
                </a:lnTo>
                <a:lnTo>
                  <a:pt x="5546914" y="3829144"/>
                </a:lnTo>
                <a:lnTo>
                  <a:pt x="5315139" y="3829144"/>
                </a:lnTo>
                <a:lnTo>
                  <a:pt x="5080189" y="3827556"/>
                </a:lnTo>
                <a:lnTo>
                  <a:pt x="4843652" y="3829144"/>
                </a:lnTo>
                <a:lnTo>
                  <a:pt x="4603939" y="3832319"/>
                </a:lnTo>
                <a:lnTo>
                  <a:pt x="4362639" y="3835494"/>
                </a:lnTo>
                <a:lnTo>
                  <a:pt x="4119752" y="3841844"/>
                </a:lnTo>
                <a:lnTo>
                  <a:pt x="3873689" y="3848194"/>
                </a:lnTo>
                <a:lnTo>
                  <a:pt x="3627627" y="3856131"/>
                </a:lnTo>
                <a:lnTo>
                  <a:pt x="3379977" y="3867244"/>
                </a:lnTo>
                <a:lnTo>
                  <a:pt x="3129152" y="3879944"/>
                </a:lnTo>
                <a:lnTo>
                  <a:pt x="2878327" y="3892644"/>
                </a:lnTo>
                <a:lnTo>
                  <a:pt x="2625914" y="3908519"/>
                </a:lnTo>
                <a:lnTo>
                  <a:pt x="2371914" y="3927569"/>
                </a:lnTo>
                <a:lnTo>
                  <a:pt x="2119501" y="3946619"/>
                </a:lnTo>
                <a:lnTo>
                  <a:pt x="1863914" y="3968844"/>
                </a:lnTo>
                <a:lnTo>
                  <a:pt x="1606739" y="3992656"/>
                </a:lnTo>
                <a:lnTo>
                  <a:pt x="1352739" y="4018056"/>
                </a:lnTo>
                <a:lnTo>
                  <a:pt x="1095564" y="4048219"/>
                </a:lnTo>
                <a:lnTo>
                  <a:pt x="839977" y="4079969"/>
                </a:lnTo>
                <a:lnTo>
                  <a:pt x="582801" y="4111719"/>
                </a:lnTo>
                <a:lnTo>
                  <a:pt x="327214" y="4148231"/>
                </a:lnTo>
                <a:lnTo>
                  <a:pt x="71627" y="4186331"/>
                </a:lnTo>
                <a:lnTo>
                  <a:pt x="0" y="4197454"/>
                </a:lnTo>
                <a:close/>
              </a:path>
            </a:pathLst>
          </a:cu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8128B2E-5871-4FE1-A4EC-AA3F53CAE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9F5FC2-50BE-45F2-9D45-2D353EE9B56C}"/>
              </a:ext>
            </a:extLst>
          </p:cNvPr>
          <p:cNvSpPr txBox="1"/>
          <p:nvPr/>
        </p:nvSpPr>
        <p:spPr>
          <a:xfrm>
            <a:off x="4508310" y="4713026"/>
            <a:ext cx="2982035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b="1" dirty="0"/>
              <a:t>Creating function using editor </a:t>
            </a:r>
          </a:p>
        </p:txBody>
      </p:sp>
    </p:spTree>
    <p:extLst>
      <p:ext uri="{BB962C8B-B14F-4D97-AF65-F5344CB8AC3E}">
        <p14:creationId xmlns:p14="http://schemas.microsoft.com/office/powerpoint/2010/main" val="32456810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126CD6DF-E40F-4D39-BA46-5D099AC4C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E97C4B5E-A991-4D26-BF18-7F6F8924E2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4665" y="643467"/>
            <a:ext cx="7262669" cy="4085251"/>
          </a:xfrm>
          <a:prstGeom prst="rect">
            <a:avLst/>
          </a:prstGeom>
        </p:spPr>
      </p:pic>
      <p:sp>
        <p:nvSpPr>
          <p:cNvPr id="9" name="Freeform: Shape 8">
            <a:extLst>
              <a:ext uri="{FF2B5EF4-FFF2-40B4-BE49-F238E27FC236}">
                <a16:creationId xmlns:a16="http://schemas.microsoft.com/office/drawing/2014/main" id="{E848A24A-E17D-464F-99FB-EF7B8EC078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4928325"/>
            <a:ext cx="10905067" cy="1286209"/>
          </a:xfrm>
          <a:custGeom>
            <a:avLst/>
            <a:gdLst>
              <a:gd name="connsiteX0" fmla="*/ 5080191 w 10905067"/>
              <a:gd name="connsiteY0" fmla="*/ 0 h 1286209"/>
              <a:gd name="connsiteX1" fmla="*/ 5315140 w 10905067"/>
              <a:gd name="connsiteY1" fmla="*/ 1588 h 1286209"/>
              <a:gd name="connsiteX2" fmla="*/ 5546915 w 10905067"/>
              <a:gd name="connsiteY2" fmla="*/ 1588 h 1286209"/>
              <a:gd name="connsiteX3" fmla="*/ 5777103 w 10905067"/>
              <a:gd name="connsiteY3" fmla="*/ 4763 h 1286209"/>
              <a:gd name="connsiteX4" fmla="*/ 6002528 w 10905067"/>
              <a:gd name="connsiteY4" fmla="*/ 9525 h 1286209"/>
              <a:gd name="connsiteX5" fmla="*/ 6226365 w 10905067"/>
              <a:gd name="connsiteY5" fmla="*/ 14288 h 1286209"/>
              <a:gd name="connsiteX6" fmla="*/ 6445440 w 10905067"/>
              <a:gd name="connsiteY6" fmla="*/ 19050 h 1286209"/>
              <a:gd name="connsiteX7" fmla="*/ 6662928 w 10905067"/>
              <a:gd name="connsiteY7" fmla="*/ 26988 h 1286209"/>
              <a:gd name="connsiteX8" fmla="*/ 6877240 w 10905067"/>
              <a:gd name="connsiteY8" fmla="*/ 34925 h 1286209"/>
              <a:gd name="connsiteX9" fmla="*/ 7086790 w 10905067"/>
              <a:gd name="connsiteY9" fmla="*/ 42863 h 1286209"/>
              <a:gd name="connsiteX10" fmla="*/ 7496365 w 10905067"/>
              <a:gd name="connsiteY10" fmla="*/ 63500 h 1286209"/>
              <a:gd name="connsiteX11" fmla="*/ 7888478 w 10905067"/>
              <a:gd name="connsiteY11" fmla="*/ 85725 h 1286209"/>
              <a:gd name="connsiteX12" fmla="*/ 8264715 w 10905067"/>
              <a:gd name="connsiteY12" fmla="*/ 109538 h 1286209"/>
              <a:gd name="connsiteX13" fmla="*/ 8621902 w 10905067"/>
              <a:gd name="connsiteY13" fmla="*/ 134938 h 1286209"/>
              <a:gd name="connsiteX14" fmla="*/ 8961628 w 10905067"/>
              <a:gd name="connsiteY14" fmla="*/ 161925 h 1286209"/>
              <a:gd name="connsiteX15" fmla="*/ 9277540 w 10905067"/>
              <a:gd name="connsiteY15" fmla="*/ 190500 h 1286209"/>
              <a:gd name="connsiteX16" fmla="*/ 9574402 w 10905067"/>
              <a:gd name="connsiteY16" fmla="*/ 219075 h 1286209"/>
              <a:gd name="connsiteX17" fmla="*/ 9847452 w 10905067"/>
              <a:gd name="connsiteY17" fmla="*/ 247650 h 1286209"/>
              <a:gd name="connsiteX18" fmla="*/ 10098278 w 10905067"/>
              <a:gd name="connsiteY18" fmla="*/ 274638 h 1286209"/>
              <a:gd name="connsiteX19" fmla="*/ 10320528 w 10905067"/>
              <a:gd name="connsiteY19" fmla="*/ 300038 h 1286209"/>
              <a:gd name="connsiteX20" fmla="*/ 10520552 w 10905067"/>
              <a:gd name="connsiteY20" fmla="*/ 323850 h 1286209"/>
              <a:gd name="connsiteX21" fmla="*/ 10690415 w 10905067"/>
              <a:gd name="connsiteY21" fmla="*/ 344488 h 1286209"/>
              <a:gd name="connsiteX22" fmla="*/ 10831702 w 10905067"/>
              <a:gd name="connsiteY22" fmla="*/ 363538 h 1286209"/>
              <a:gd name="connsiteX23" fmla="*/ 10905067 w 10905067"/>
              <a:gd name="connsiteY23" fmla="*/ 373678 h 1286209"/>
              <a:gd name="connsiteX24" fmla="*/ 10905067 w 10905067"/>
              <a:gd name="connsiteY24" fmla="*/ 1286209 h 1286209"/>
              <a:gd name="connsiteX25" fmla="*/ 0 w 10905067"/>
              <a:gd name="connsiteY25" fmla="*/ 1286209 h 1286209"/>
              <a:gd name="connsiteX26" fmla="*/ 0 w 10905067"/>
              <a:gd name="connsiteY26" fmla="*/ 369898 h 1286209"/>
              <a:gd name="connsiteX27" fmla="*/ 71628 w 10905067"/>
              <a:gd name="connsiteY27" fmla="*/ 358775 h 1286209"/>
              <a:gd name="connsiteX28" fmla="*/ 327215 w 10905067"/>
              <a:gd name="connsiteY28" fmla="*/ 320675 h 1286209"/>
              <a:gd name="connsiteX29" fmla="*/ 582802 w 10905067"/>
              <a:gd name="connsiteY29" fmla="*/ 284163 h 1286209"/>
              <a:gd name="connsiteX30" fmla="*/ 839978 w 10905067"/>
              <a:gd name="connsiteY30" fmla="*/ 252413 h 1286209"/>
              <a:gd name="connsiteX31" fmla="*/ 1095565 w 10905067"/>
              <a:gd name="connsiteY31" fmla="*/ 220663 h 1286209"/>
              <a:gd name="connsiteX32" fmla="*/ 1352740 w 10905067"/>
              <a:gd name="connsiteY32" fmla="*/ 190500 h 1286209"/>
              <a:gd name="connsiteX33" fmla="*/ 1606740 w 10905067"/>
              <a:gd name="connsiteY33" fmla="*/ 165100 h 1286209"/>
              <a:gd name="connsiteX34" fmla="*/ 1863915 w 10905067"/>
              <a:gd name="connsiteY34" fmla="*/ 141288 h 1286209"/>
              <a:gd name="connsiteX35" fmla="*/ 2119502 w 10905067"/>
              <a:gd name="connsiteY35" fmla="*/ 119063 h 1286209"/>
              <a:gd name="connsiteX36" fmla="*/ 2371915 w 10905067"/>
              <a:gd name="connsiteY36" fmla="*/ 100013 h 1286209"/>
              <a:gd name="connsiteX37" fmla="*/ 2625915 w 10905067"/>
              <a:gd name="connsiteY37" fmla="*/ 80963 h 1286209"/>
              <a:gd name="connsiteX38" fmla="*/ 2878328 w 10905067"/>
              <a:gd name="connsiteY38" fmla="*/ 65088 h 1286209"/>
              <a:gd name="connsiteX39" fmla="*/ 3129153 w 10905067"/>
              <a:gd name="connsiteY39" fmla="*/ 52388 h 1286209"/>
              <a:gd name="connsiteX40" fmla="*/ 3379978 w 10905067"/>
              <a:gd name="connsiteY40" fmla="*/ 39688 h 1286209"/>
              <a:gd name="connsiteX41" fmla="*/ 3627628 w 10905067"/>
              <a:gd name="connsiteY41" fmla="*/ 28575 h 1286209"/>
              <a:gd name="connsiteX42" fmla="*/ 3873690 w 10905067"/>
              <a:gd name="connsiteY42" fmla="*/ 20638 h 1286209"/>
              <a:gd name="connsiteX43" fmla="*/ 4119754 w 10905067"/>
              <a:gd name="connsiteY43" fmla="*/ 14288 h 1286209"/>
              <a:gd name="connsiteX44" fmla="*/ 4362640 w 10905067"/>
              <a:gd name="connsiteY44" fmla="*/ 7938 h 1286209"/>
              <a:gd name="connsiteX45" fmla="*/ 4603941 w 10905067"/>
              <a:gd name="connsiteY45" fmla="*/ 4763 h 1286209"/>
              <a:gd name="connsiteX46" fmla="*/ 4843653 w 10905067"/>
              <a:gd name="connsiteY46" fmla="*/ 1588 h 1286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10905067" h="1286209">
                <a:moveTo>
                  <a:pt x="5080191" y="0"/>
                </a:moveTo>
                <a:lnTo>
                  <a:pt x="5315140" y="1588"/>
                </a:lnTo>
                <a:lnTo>
                  <a:pt x="5546915" y="1588"/>
                </a:lnTo>
                <a:lnTo>
                  <a:pt x="5777103" y="4763"/>
                </a:lnTo>
                <a:lnTo>
                  <a:pt x="6002528" y="9525"/>
                </a:lnTo>
                <a:lnTo>
                  <a:pt x="6226365" y="14288"/>
                </a:lnTo>
                <a:lnTo>
                  <a:pt x="6445440" y="19050"/>
                </a:lnTo>
                <a:lnTo>
                  <a:pt x="6662928" y="26988"/>
                </a:lnTo>
                <a:lnTo>
                  <a:pt x="6877240" y="34925"/>
                </a:lnTo>
                <a:lnTo>
                  <a:pt x="7086790" y="42863"/>
                </a:lnTo>
                <a:lnTo>
                  <a:pt x="7496365" y="63500"/>
                </a:lnTo>
                <a:lnTo>
                  <a:pt x="7888478" y="85725"/>
                </a:lnTo>
                <a:lnTo>
                  <a:pt x="8264715" y="109538"/>
                </a:lnTo>
                <a:lnTo>
                  <a:pt x="8621902" y="134938"/>
                </a:lnTo>
                <a:lnTo>
                  <a:pt x="8961628" y="161925"/>
                </a:lnTo>
                <a:lnTo>
                  <a:pt x="9277540" y="190500"/>
                </a:lnTo>
                <a:lnTo>
                  <a:pt x="9574402" y="219075"/>
                </a:lnTo>
                <a:lnTo>
                  <a:pt x="9847452" y="247650"/>
                </a:lnTo>
                <a:lnTo>
                  <a:pt x="10098278" y="274638"/>
                </a:lnTo>
                <a:lnTo>
                  <a:pt x="10320528" y="300038"/>
                </a:lnTo>
                <a:lnTo>
                  <a:pt x="10520552" y="323850"/>
                </a:lnTo>
                <a:lnTo>
                  <a:pt x="10690415" y="344488"/>
                </a:lnTo>
                <a:lnTo>
                  <a:pt x="10831702" y="363538"/>
                </a:lnTo>
                <a:lnTo>
                  <a:pt x="10905067" y="373678"/>
                </a:lnTo>
                <a:lnTo>
                  <a:pt x="10905067" y="1286209"/>
                </a:lnTo>
                <a:lnTo>
                  <a:pt x="0" y="1286209"/>
                </a:lnTo>
                <a:lnTo>
                  <a:pt x="0" y="369898"/>
                </a:lnTo>
                <a:lnTo>
                  <a:pt x="71628" y="358775"/>
                </a:lnTo>
                <a:lnTo>
                  <a:pt x="327215" y="320675"/>
                </a:lnTo>
                <a:lnTo>
                  <a:pt x="582802" y="284163"/>
                </a:lnTo>
                <a:lnTo>
                  <a:pt x="839978" y="252413"/>
                </a:lnTo>
                <a:lnTo>
                  <a:pt x="1095565" y="220663"/>
                </a:lnTo>
                <a:lnTo>
                  <a:pt x="1352740" y="190500"/>
                </a:lnTo>
                <a:lnTo>
                  <a:pt x="1606740" y="165100"/>
                </a:lnTo>
                <a:lnTo>
                  <a:pt x="1863915" y="141288"/>
                </a:lnTo>
                <a:lnTo>
                  <a:pt x="2119502" y="119063"/>
                </a:lnTo>
                <a:lnTo>
                  <a:pt x="2371915" y="100013"/>
                </a:lnTo>
                <a:lnTo>
                  <a:pt x="2625915" y="80963"/>
                </a:lnTo>
                <a:lnTo>
                  <a:pt x="2878328" y="65088"/>
                </a:lnTo>
                <a:lnTo>
                  <a:pt x="3129153" y="52388"/>
                </a:lnTo>
                <a:lnTo>
                  <a:pt x="3379978" y="39688"/>
                </a:lnTo>
                <a:lnTo>
                  <a:pt x="3627628" y="28575"/>
                </a:lnTo>
                <a:lnTo>
                  <a:pt x="3873690" y="20638"/>
                </a:lnTo>
                <a:lnTo>
                  <a:pt x="4119754" y="14288"/>
                </a:lnTo>
                <a:lnTo>
                  <a:pt x="4362640" y="7938"/>
                </a:lnTo>
                <a:lnTo>
                  <a:pt x="4603941" y="4763"/>
                </a:lnTo>
                <a:lnTo>
                  <a:pt x="4843653" y="1588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D3DDA28-7B69-422D-9888-25C7BC97BC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0371525">
            <a:off x="264773" y="4915968"/>
            <a:ext cx="3039999" cy="440926"/>
          </a:xfrm>
          <a:custGeom>
            <a:avLst/>
            <a:gdLst>
              <a:gd name="connsiteX0" fmla="*/ 0 w 3039999"/>
              <a:gd name="connsiteY0" fmla="*/ 155844 h 440926"/>
              <a:gd name="connsiteX1" fmla="*/ 6524 w 3039999"/>
              <a:gd name="connsiteY1" fmla="*/ 156086 h 440926"/>
              <a:gd name="connsiteX2" fmla="*/ 98577 w 3039999"/>
              <a:gd name="connsiteY2" fmla="*/ 159586 h 440926"/>
              <a:gd name="connsiteX3" fmla="*/ 191951 w 3039999"/>
              <a:gd name="connsiteY3" fmla="*/ 162919 h 440926"/>
              <a:gd name="connsiteX4" fmla="*/ 285984 w 3039999"/>
              <a:gd name="connsiteY4" fmla="*/ 165003 h 440926"/>
              <a:gd name="connsiteX5" fmla="*/ 381667 w 3039999"/>
              <a:gd name="connsiteY5" fmla="*/ 167003 h 440926"/>
              <a:gd name="connsiteX6" fmla="*/ 478999 w 3039999"/>
              <a:gd name="connsiteY6" fmla="*/ 169086 h 440926"/>
              <a:gd name="connsiteX7" fmla="*/ 577652 w 3039999"/>
              <a:gd name="connsiteY7" fmla="*/ 170503 h 440926"/>
              <a:gd name="connsiteX8" fmla="*/ 677293 w 3039999"/>
              <a:gd name="connsiteY8" fmla="*/ 170503 h 440926"/>
              <a:gd name="connsiteX9" fmla="*/ 778255 w 3039999"/>
              <a:gd name="connsiteY9" fmla="*/ 171086 h 440926"/>
              <a:gd name="connsiteX10" fmla="*/ 880207 w 3039999"/>
              <a:gd name="connsiteY10" fmla="*/ 170503 h 440926"/>
              <a:gd name="connsiteX11" fmla="*/ 983149 w 3039999"/>
              <a:gd name="connsiteY11" fmla="*/ 169086 h 440926"/>
              <a:gd name="connsiteX12" fmla="*/ 1086420 w 3039999"/>
              <a:gd name="connsiteY12" fmla="*/ 167753 h 440926"/>
              <a:gd name="connsiteX13" fmla="*/ 1191011 w 3039999"/>
              <a:gd name="connsiteY13" fmla="*/ 165003 h 440926"/>
              <a:gd name="connsiteX14" fmla="*/ 1296922 w 3039999"/>
              <a:gd name="connsiteY14" fmla="*/ 162336 h 440926"/>
              <a:gd name="connsiteX15" fmla="*/ 1402173 w 3039999"/>
              <a:gd name="connsiteY15" fmla="*/ 158836 h 440926"/>
              <a:gd name="connsiteX16" fmla="*/ 1508744 w 3039999"/>
              <a:gd name="connsiteY16" fmla="*/ 154169 h 440926"/>
              <a:gd name="connsiteX17" fmla="*/ 1616635 w 3039999"/>
              <a:gd name="connsiteY17" fmla="*/ 148669 h 440926"/>
              <a:gd name="connsiteX18" fmla="*/ 1724525 w 3039999"/>
              <a:gd name="connsiteY18" fmla="*/ 143252 h 440926"/>
              <a:gd name="connsiteX19" fmla="*/ 1832416 w 3039999"/>
              <a:gd name="connsiteY19" fmla="*/ 136335 h 440926"/>
              <a:gd name="connsiteX20" fmla="*/ 1942286 w 3039999"/>
              <a:gd name="connsiteY20" fmla="*/ 128169 h 440926"/>
              <a:gd name="connsiteX21" fmla="*/ 2050177 w 3039999"/>
              <a:gd name="connsiteY21" fmla="*/ 120002 h 440926"/>
              <a:gd name="connsiteX22" fmla="*/ 2160047 w 3039999"/>
              <a:gd name="connsiteY22" fmla="*/ 110419 h 440926"/>
              <a:gd name="connsiteX23" fmla="*/ 2270907 w 3039999"/>
              <a:gd name="connsiteY23" fmla="*/ 100168 h 440926"/>
              <a:gd name="connsiteX24" fmla="*/ 2379788 w 3039999"/>
              <a:gd name="connsiteY24" fmla="*/ 89251 h 440926"/>
              <a:gd name="connsiteX25" fmla="*/ 2489988 w 3039999"/>
              <a:gd name="connsiteY25" fmla="*/ 76418 h 440926"/>
              <a:gd name="connsiteX26" fmla="*/ 2600188 w 3039999"/>
              <a:gd name="connsiteY26" fmla="*/ 62751 h 440926"/>
              <a:gd name="connsiteX27" fmla="*/ 2710388 w 3039999"/>
              <a:gd name="connsiteY27" fmla="*/ 49168 h 440926"/>
              <a:gd name="connsiteX28" fmla="*/ 2820258 w 3039999"/>
              <a:gd name="connsiteY28" fmla="*/ 33334 h 440926"/>
              <a:gd name="connsiteX29" fmla="*/ 2930129 w 3039999"/>
              <a:gd name="connsiteY29" fmla="*/ 17000 h 440926"/>
              <a:gd name="connsiteX30" fmla="*/ 3039999 w 3039999"/>
              <a:gd name="connsiteY30" fmla="*/ 0 h 440926"/>
              <a:gd name="connsiteX31" fmla="*/ 3026141 w 3039999"/>
              <a:gd name="connsiteY31" fmla="*/ 440924 h 440926"/>
              <a:gd name="connsiteX32" fmla="*/ 2677942 w 3039999"/>
              <a:gd name="connsiteY32" fmla="*/ 435925 h 440926"/>
              <a:gd name="connsiteX33" fmla="*/ 2643381 w 3039999"/>
              <a:gd name="connsiteY33" fmla="*/ 434739 h 440926"/>
              <a:gd name="connsiteX34" fmla="*/ 2673098 w 3039999"/>
              <a:gd name="connsiteY34" fmla="*/ 197552 h 440926"/>
              <a:gd name="connsiteX35" fmla="*/ 2600644 w 3039999"/>
              <a:gd name="connsiteY35" fmla="*/ 199684 h 440926"/>
              <a:gd name="connsiteX36" fmla="*/ 2342303 w 3039999"/>
              <a:gd name="connsiteY36" fmla="*/ 205715 h 440926"/>
              <a:gd name="connsiteX37" fmla="*/ 2084160 w 3039999"/>
              <a:gd name="connsiteY37" fmla="*/ 210171 h 440926"/>
              <a:gd name="connsiteX38" fmla="*/ 1825032 w 3039999"/>
              <a:gd name="connsiteY38" fmla="*/ 209703 h 440926"/>
              <a:gd name="connsiteX39" fmla="*/ 1567480 w 3039999"/>
              <a:gd name="connsiteY39" fmla="*/ 209433 h 440926"/>
              <a:gd name="connsiteX40" fmla="*/ 1308551 w 3039999"/>
              <a:gd name="connsiteY40" fmla="*/ 207391 h 440926"/>
              <a:gd name="connsiteX41" fmla="*/ 1053363 w 3039999"/>
              <a:gd name="connsiteY41" fmla="*/ 201018 h 440926"/>
              <a:gd name="connsiteX42" fmla="*/ 795223 w 3039999"/>
              <a:gd name="connsiteY42" fmla="*/ 192674 h 440926"/>
              <a:gd name="connsiteX43" fmla="*/ 538856 w 3039999"/>
              <a:gd name="connsiteY43" fmla="*/ 182954 h 440926"/>
              <a:gd name="connsiteX44" fmla="*/ 286033 w 3039999"/>
              <a:gd name="connsiteY44" fmla="*/ 170477 h 440926"/>
              <a:gd name="connsiteX45" fmla="*/ 31635 w 3039999"/>
              <a:gd name="connsiteY45" fmla="*/ 157803 h 440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3039999" h="440926">
                <a:moveTo>
                  <a:pt x="0" y="155844"/>
                </a:moveTo>
                <a:lnTo>
                  <a:pt x="6524" y="156086"/>
                </a:lnTo>
                <a:lnTo>
                  <a:pt x="98577" y="159586"/>
                </a:lnTo>
                <a:lnTo>
                  <a:pt x="191951" y="162919"/>
                </a:lnTo>
                <a:lnTo>
                  <a:pt x="285984" y="165003"/>
                </a:lnTo>
                <a:lnTo>
                  <a:pt x="381667" y="167003"/>
                </a:lnTo>
                <a:lnTo>
                  <a:pt x="478999" y="169086"/>
                </a:lnTo>
                <a:lnTo>
                  <a:pt x="577652" y="170503"/>
                </a:lnTo>
                <a:lnTo>
                  <a:pt x="677293" y="170503"/>
                </a:lnTo>
                <a:lnTo>
                  <a:pt x="778255" y="171086"/>
                </a:lnTo>
                <a:lnTo>
                  <a:pt x="880207" y="170503"/>
                </a:lnTo>
                <a:lnTo>
                  <a:pt x="983149" y="169086"/>
                </a:lnTo>
                <a:lnTo>
                  <a:pt x="1086420" y="167753"/>
                </a:lnTo>
                <a:lnTo>
                  <a:pt x="1191011" y="165003"/>
                </a:lnTo>
                <a:lnTo>
                  <a:pt x="1296922" y="162336"/>
                </a:lnTo>
                <a:lnTo>
                  <a:pt x="1402173" y="158836"/>
                </a:lnTo>
                <a:lnTo>
                  <a:pt x="1508744" y="154169"/>
                </a:lnTo>
                <a:lnTo>
                  <a:pt x="1616635" y="148669"/>
                </a:lnTo>
                <a:lnTo>
                  <a:pt x="1724525" y="143252"/>
                </a:lnTo>
                <a:lnTo>
                  <a:pt x="1832416" y="136335"/>
                </a:lnTo>
                <a:lnTo>
                  <a:pt x="1942286" y="128169"/>
                </a:lnTo>
                <a:lnTo>
                  <a:pt x="2050177" y="120002"/>
                </a:lnTo>
                <a:lnTo>
                  <a:pt x="2160047" y="110419"/>
                </a:lnTo>
                <a:lnTo>
                  <a:pt x="2270907" y="100168"/>
                </a:lnTo>
                <a:lnTo>
                  <a:pt x="2379788" y="89251"/>
                </a:lnTo>
                <a:lnTo>
                  <a:pt x="2489988" y="76418"/>
                </a:lnTo>
                <a:lnTo>
                  <a:pt x="2600188" y="62751"/>
                </a:lnTo>
                <a:lnTo>
                  <a:pt x="2710388" y="49168"/>
                </a:lnTo>
                <a:lnTo>
                  <a:pt x="2820258" y="33334"/>
                </a:lnTo>
                <a:lnTo>
                  <a:pt x="2930129" y="17000"/>
                </a:lnTo>
                <a:lnTo>
                  <a:pt x="3039999" y="0"/>
                </a:lnTo>
                <a:cubicBezTo>
                  <a:pt x="3029771" y="277755"/>
                  <a:pt x="3036370" y="163169"/>
                  <a:pt x="3026141" y="440924"/>
                </a:cubicBezTo>
                <a:cubicBezTo>
                  <a:pt x="2925757" y="440997"/>
                  <a:pt x="2808081" y="439255"/>
                  <a:pt x="2677942" y="435925"/>
                </a:cubicBezTo>
                <a:lnTo>
                  <a:pt x="2643381" y="434739"/>
                </a:lnTo>
                <a:lnTo>
                  <a:pt x="2673098" y="197552"/>
                </a:lnTo>
                <a:lnTo>
                  <a:pt x="2600644" y="199684"/>
                </a:lnTo>
                <a:lnTo>
                  <a:pt x="2342303" y="205715"/>
                </a:lnTo>
                <a:lnTo>
                  <a:pt x="2084160" y="210171"/>
                </a:lnTo>
                <a:lnTo>
                  <a:pt x="1825032" y="209703"/>
                </a:lnTo>
                <a:lnTo>
                  <a:pt x="1567480" y="209433"/>
                </a:lnTo>
                <a:lnTo>
                  <a:pt x="1308551" y="207391"/>
                </a:lnTo>
                <a:lnTo>
                  <a:pt x="1053363" y="201018"/>
                </a:lnTo>
                <a:lnTo>
                  <a:pt x="795223" y="192674"/>
                </a:lnTo>
                <a:lnTo>
                  <a:pt x="538856" y="182954"/>
                </a:lnTo>
                <a:lnTo>
                  <a:pt x="286033" y="170477"/>
                </a:lnTo>
                <a:lnTo>
                  <a:pt x="31635" y="157803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5FF397-6F17-4E8F-AAB2-216208B30710}"/>
              </a:ext>
            </a:extLst>
          </p:cNvPr>
          <p:cNvSpPr txBox="1"/>
          <p:nvPr/>
        </p:nvSpPr>
        <p:spPr>
          <a:xfrm>
            <a:off x="4030639" y="4929115"/>
            <a:ext cx="2743200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b="1" dirty="0"/>
              <a:t>Passing parameters </a:t>
            </a:r>
          </a:p>
        </p:txBody>
      </p:sp>
    </p:spTree>
    <p:extLst>
      <p:ext uri="{BB962C8B-B14F-4D97-AF65-F5344CB8AC3E}">
        <p14:creationId xmlns:p14="http://schemas.microsoft.com/office/powerpoint/2010/main" val="29615644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126CD6DF-E40F-4D39-BA46-5D099AC4C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EDE081C3-6B79-46D2-9523-6615E8FC5D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4665" y="643467"/>
            <a:ext cx="7262669" cy="4085251"/>
          </a:xfrm>
          <a:prstGeom prst="rect">
            <a:avLst/>
          </a:prstGeom>
        </p:spPr>
      </p:pic>
      <p:sp>
        <p:nvSpPr>
          <p:cNvPr id="9" name="Freeform: Shape 8">
            <a:extLst>
              <a:ext uri="{FF2B5EF4-FFF2-40B4-BE49-F238E27FC236}">
                <a16:creationId xmlns:a16="http://schemas.microsoft.com/office/drawing/2014/main" id="{E848A24A-E17D-464F-99FB-EF7B8EC078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4928325"/>
            <a:ext cx="10905067" cy="1286209"/>
          </a:xfrm>
          <a:custGeom>
            <a:avLst/>
            <a:gdLst>
              <a:gd name="connsiteX0" fmla="*/ 5080191 w 10905067"/>
              <a:gd name="connsiteY0" fmla="*/ 0 h 1286209"/>
              <a:gd name="connsiteX1" fmla="*/ 5315140 w 10905067"/>
              <a:gd name="connsiteY1" fmla="*/ 1588 h 1286209"/>
              <a:gd name="connsiteX2" fmla="*/ 5546915 w 10905067"/>
              <a:gd name="connsiteY2" fmla="*/ 1588 h 1286209"/>
              <a:gd name="connsiteX3" fmla="*/ 5777103 w 10905067"/>
              <a:gd name="connsiteY3" fmla="*/ 4763 h 1286209"/>
              <a:gd name="connsiteX4" fmla="*/ 6002528 w 10905067"/>
              <a:gd name="connsiteY4" fmla="*/ 9525 h 1286209"/>
              <a:gd name="connsiteX5" fmla="*/ 6226365 w 10905067"/>
              <a:gd name="connsiteY5" fmla="*/ 14288 h 1286209"/>
              <a:gd name="connsiteX6" fmla="*/ 6445440 w 10905067"/>
              <a:gd name="connsiteY6" fmla="*/ 19050 h 1286209"/>
              <a:gd name="connsiteX7" fmla="*/ 6662928 w 10905067"/>
              <a:gd name="connsiteY7" fmla="*/ 26988 h 1286209"/>
              <a:gd name="connsiteX8" fmla="*/ 6877240 w 10905067"/>
              <a:gd name="connsiteY8" fmla="*/ 34925 h 1286209"/>
              <a:gd name="connsiteX9" fmla="*/ 7086790 w 10905067"/>
              <a:gd name="connsiteY9" fmla="*/ 42863 h 1286209"/>
              <a:gd name="connsiteX10" fmla="*/ 7496365 w 10905067"/>
              <a:gd name="connsiteY10" fmla="*/ 63500 h 1286209"/>
              <a:gd name="connsiteX11" fmla="*/ 7888478 w 10905067"/>
              <a:gd name="connsiteY11" fmla="*/ 85725 h 1286209"/>
              <a:gd name="connsiteX12" fmla="*/ 8264715 w 10905067"/>
              <a:gd name="connsiteY12" fmla="*/ 109538 h 1286209"/>
              <a:gd name="connsiteX13" fmla="*/ 8621902 w 10905067"/>
              <a:gd name="connsiteY13" fmla="*/ 134938 h 1286209"/>
              <a:gd name="connsiteX14" fmla="*/ 8961628 w 10905067"/>
              <a:gd name="connsiteY14" fmla="*/ 161925 h 1286209"/>
              <a:gd name="connsiteX15" fmla="*/ 9277540 w 10905067"/>
              <a:gd name="connsiteY15" fmla="*/ 190500 h 1286209"/>
              <a:gd name="connsiteX16" fmla="*/ 9574402 w 10905067"/>
              <a:gd name="connsiteY16" fmla="*/ 219075 h 1286209"/>
              <a:gd name="connsiteX17" fmla="*/ 9847452 w 10905067"/>
              <a:gd name="connsiteY17" fmla="*/ 247650 h 1286209"/>
              <a:gd name="connsiteX18" fmla="*/ 10098278 w 10905067"/>
              <a:gd name="connsiteY18" fmla="*/ 274638 h 1286209"/>
              <a:gd name="connsiteX19" fmla="*/ 10320528 w 10905067"/>
              <a:gd name="connsiteY19" fmla="*/ 300038 h 1286209"/>
              <a:gd name="connsiteX20" fmla="*/ 10520552 w 10905067"/>
              <a:gd name="connsiteY20" fmla="*/ 323850 h 1286209"/>
              <a:gd name="connsiteX21" fmla="*/ 10690415 w 10905067"/>
              <a:gd name="connsiteY21" fmla="*/ 344488 h 1286209"/>
              <a:gd name="connsiteX22" fmla="*/ 10831702 w 10905067"/>
              <a:gd name="connsiteY22" fmla="*/ 363538 h 1286209"/>
              <a:gd name="connsiteX23" fmla="*/ 10905067 w 10905067"/>
              <a:gd name="connsiteY23" fmla="*/ 373678 h 1286209"/>
              <a:gd name="connsiteX24" fmla="*/ 10905067 w 10905067"/>
              <a:gd name="connsiteY24" fmla="*/ 1286209 h 1286209"/>
              <a:gd name="connsiteX25" fmla="*/ 0 w 10905067"/>
              <a:gd name="connsiteY25" fmla="*/ 1286209 h 1286209"/>
              <a:gd name="connsiteX26" fmla="*/ 0 w 10905067"/>
              <a:gd name="connsiteY26" fmla="*/ 369898 h 1286209"/>
              <a:gd name="connsiteX27" fmla="*/ 71628 w 10905067"/>
              <a:gd name="connsiteY27" fmla="*/ 358775 h 1286209"/>
              <a:gd name="connsiteX28" fmla="*/ 327215 w 10905067"/>
              <a:gd name="connsiteY28" fmla="*/ 320675 h 1286209"/>
              <a:gd name="connsiteX29" fmla="*/ 582802 w 10905067"/>
              <a:gd name="connsiteY29" fmla="*/ 284163 h 1286209"/>
              <a:gd name="connsiteX30" fmla="*/ 839978 w 10905067"/>
              <a:gd name="connsiteY30" fmla="*/ 252413 h 1286209"/>
              <a:gd name="connsiteX31" fmla="*/ 1095565 w 10905067"/>
              <a:gd name="connsiteY31" fmla="*/ 220663 h 1286209"/>
              <a:gd name="connsiteX32" fmla="*/ 1352740 w 10905067"/>
              <a:gd name="connsiteY32" fmla="*/ 190500 h 1286209"/>
              <a:gd name="connsiteX33" fmla="*/ 1606740 w 10905067"/>
              <a:gd name="connsiteY33" fmla="*/ 165100 h 1286209"/>
              <a:gd name="connsiteX34" fmla="*/ 1863915 w 10905067"/>
              <a:gd name="connsiteY34" fmla="*/ 141288 h 1286209"/>
              <a:gd name="connsiteX35" fmla="*/ 2119502 w 10905067"/>
              <a:gd name="connsiteY35" fmla="*/ 119063 h 1286209"/>
              <a:gd name="connsiteX36" fmla="*/ 2371915 w 10905067"/>
              <a:gd name="connsiteY36" fmla="*/ 100013 h 1286209"/>
              <a:gd name="connsiteX37" fmla="*/ 2625915 w 10905067"/>
              <a:gd name="connsiteY37" fmla="*/ 80963 h 1286209"/>
              <a:gd name="connsiteX38" fmla="*/ 2878328 w 10905067"/>
              <a:gd name="connsiteY38" fmla="*/ 65088 h 1286209"/>
              <a:gd name="connsiteX39" fmla="*/ 3129153 w 10905067"/>
              <a:gd name="connsiteY39" fmla="*/ 52388 h 1286209"/>
              <a:gd name="connsiteX40" fmla="*/ 3379978 w 10905067"/>
              <a:gd name="connsiteY40" fmla="*/ 39688 h 1286209"/>
              <a:gd name="connsiteX41" fmla="*/ 3627628 w 10905067"/>
              <a:gd name="connsiteY41" fmla="*/ 28575 h 1286209"/>
              <a:gd name="connsiteX42" fmla="*/ 3873690 w 10905067"/>
              <a:gd name="connsiteY42" fmla="*/ 20638 h 1286209"/>
              <a:gd name="connsiteX43" fmla="*/ 4119754 w 10905067"/>
              <a:gd name="connsiteY43" fmla="*/ 14288 h 1286209"/>
              <a:gd name="connsiteX44" fmla="*/ 4362640 w 10905067"/>
              <a:gd name="connsiteY44" fmla="*/ 7938 h 1286209"/>
              <a:gd name="connsiteX45" fmla="*/ 4603941 w 10905067"/>
              <a:gd name="connsiteY45" fmla="*/ 4763 h 1286209"/>
              <a:gd name="connsiteX46" fmla="*/ 4843653 w 10905067"/>
              <a:gd name="connsiteY46" fmla="*/ 1588 h 1286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10905067" h="1286209">
                <a:moveTo>
                  <a:pt x="5080191" y="0"/>
                </a:moveTo>
                <a:lnTo>
                  <a:pt x="5315140" y="1588"/>
                </a:lnTo>
                <a:lnTo>
                  <a:pt x="5546915" y="1588"/>
                </a:lnTo>
                <a:lnTo>
                  <a:pt x="5777103" y="4763"/>
                </a:lnTo>
                <a:lnTo>
                  <a:pt x="6002528" y="9525"/>
                </a:lnTo>
                <a:lnTo>
                  <a:pt x="6226365" y="14288"/>
                </a:lnTo>
                <a:lnTo>
                  <a:pt x="6445440" y="19050"/>
                </a:lnTo>
                <a:lnTo>
                  <a:pt x="6662928" y="26988"/>
                </a:lnTo>
                <a:lnTo>
                  <a:pt x="6877240" y="34925"/>
                </a:lnTo>
                <a:lnTo>
                  <a:pt x="7086790" y="42863"/>
                </a:lnTo>
                <a:lnTo>
                  <a:pt x="7496365" y="63500"/>
                </a:lnTo>
                <a:lnTo>
                  <a:pt x="7888478" y="85725"/>
                </a:lnTo>
                <a:lnTo>
                  <a:pt x="8264715" y="109538"/>
                </a:lnTo>
                <a:lnTo>
                  <a:pt x="8621902" y="134938"/>
                </a:lnTo>
                <a:lnTo>
                  <a:pt x="8961628" y="161925"/>
                </a:lnTo>
                <a:lnTo>
                  <a:pt x="9277540" y="190500"/>
                </a:lnTo>
                <a:lnTo>
                  <a:pt x="9574402" y="219075"/>
                </a:lnTo>
                <a:lnTo>
                  <a:pt x="9847452" y="247650"/>
                </a:lnTo>
                <a:lnTo>
                  <a:pt x="10098278" y="274638"/>
                </a:lnTo>
                <a:lnTo>
                  <a:pt x="10320528" y="300038"/>
                </a:lnTo>
                <a:lnTo>
                  <a:pt x="10520552" y="323850"/>
                </a:lnTo>
                <a:lnTo>
                  <a:pt x="10690415" y="344488"/>
                </a:lnTo>
                <a:lnTo>
                  <a:pt x="10831702" y="363538"/>
                </a:lnTo>
                <a:lnTo>
                  <a:pt x="10905067" y="373678"/>
                </a:lnTo>
                <a:lnTo>
                  <a:pt x="10905067" y="1286209"/>
                </a:lnTo>
                <a:lnTo>
                  <a:pt x="0" y="1286209"/>
                </a:lnTo>
                <a:lnTo>
                  <a:pt x="0" y="369898"/>
                </a:lnTo>
                <a:lnTo>
                  <a:pt x="71628" y="358775"/>
                </a:lnTo>
                <a:lnTo>
                  <a:pt x="327215" y="320675"/>
                </a:lnTo>
                <a:lnTo>
                  <a:pt x="582802" y="284163"/>
                </a:lnTo>
                <a:lnTo>
                  <a:pt x="839978" y="252413"/>
                </a:lnTo>
                <a:lnTo>
                  <a:pt x="1095565" y="220663"/>
                </a:lnTo>
                <a:lnTo>
                  <a:pt x="1352740" y="190500"/>
                </a:lnTo>
                <a:lnTo>
                  <a:pt x="1606740" y="165100"/>
                </a:lnTo>
                <a:lnTo>
                  <a:pt x="1863915" y="141288"/>
                </a:lnTo>
                <a:lnTo>
                  <a:pt x="2119502" y="119063"/>
                </a:lnTo>
                <a:lnTo>
                  <a:pt x="2371915" y="100013"/>
                </a:lnTo>
                <a:lnTo>
                  <a:pt x="2625915" y="80963"/>
                </a:lnTo>
                <a:lnTo>
                  <a:pt x="2878328" y="65088"/>
                </a:lnTo>
                <a:lnTo>
                  <a:pt x="3129153" y="52388"/>
                </a:lnTo>
                <a:lnTo>
                  <a:pt x="3379978" y="39688"/>
                </a:lnTo>
                <a:lnTo>
                  <a:pt x="3627628" y="28575"/>
                </a:lnTo>
                <a:lnTo>
                  <a:pt x="3873690" y="20638"/>
                </a:lnTo>
                <a:lnTo>
                  <a:pt x="4119754" y="14288"/>
                </a:lnTo>
                <a:lnTo>
                  <a:pt x="4362640" y="7938"/>
                </a:lnTo>
                <a:lnTo>
                  <a:pt x="4603941" y="4763"/>
                </a:lnTo>
                <a:lnTo>
                  <a:pt x="4843653" y="1588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D3DDA28-7B69-422D-9888-25C7BC97BC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0371525">
            <a:off x="264773" y="4915968"/>
            <a:ext cx="3039999" cy="440926"/>
          </a:xfrm>
          <a:custGeom>
            <a:avLst/>
            <a:gdLst>
              <a:gd name="connsiteX0" fmla="*/ 0 w 3039999"/>
              <a:gd name="connsiteY0" fmla="*/ 155844 h 440926"/>
              <a:gd name="connsiteX1" fmla="*/ 6524 w 3039999"/>
              <a:gd name="connsiteY1" fmla="*/ 156086 h 440926"/>
              <a:gd name="connsiteX2" fmla="*/ 98577 w 3039999"/>
              <a:gd name="connsiteY2" fmla="*/ 159586 h 440926"/>
              <a:gd name="connsiteX3" fmla="*/ 191951 w 3039999"/>
              <a:gd name="connsiteY3" fmla="*/ 162919 h 440926"/>
              <a:gd name="connsiteX4" fmla="*/ 285984 w 3039999"/>
              <a:gd name="connsiteY4" fmla="*/ 165003 h 440926"/>
              <a:gd name="connsiteX5" fmla="*/ 381667 w 3039999"/>
              <a:gd name="connsiteY5" fmla="*/ 167003 h 440926"/>
              <a:gd name="connsiteX6" fmla="*/ 478999 w 3039999"/>
              <a:gd name="connsiteY6" fmla="*/ 169086 h 440926"/>
              <a:gd name="connsiteX7" fmla="*/ 577652 w 3039999"/>
              <a:gd name="connsiteY7" fmla="*/ 170503 h 440926"/>
              <a:gd name="connsiteX8" fmla="*/ 677293 w 3039999"/>
              <a:gd name="connsiteY8" fmla="*/ 170503 h 440926"/>
              <a:gd name="connsiteX9" fmla="*/ 778255 w 3039999"/>
              <a:gd name="connsiteY9" fmla="*/ 171086 h 440926"/>
              <a:gd name="connsiteX10" fmla="*/ 880207 w 3039999"/>
              <a:gd name="connsiteY10" fmla="*/ 170503 h 440926"/>
              <a:gd name="connsiteX11" fmla="*/ 983149 w 3039999"/>
              <a:gd name="connsiteY11" fmla="*/ 169086 h 440926"/>
              <a:gd name="connsiteX12" fmla="*/ 1086420 w 3039999"/>
              <a:gd name="connsiteY12" fmla="*/ 167753 h 440926"/>
              <a:gd name="connsiteX13" fmla="*/ 1191011 w 3039999"/>
              <a:gd name="connsiteY13" fmla="*/ 165003 h 440926"/>
              <a:gd name="connsiteX14" fmla="*/ 1296922 w 3039999"/>
              <a:gd name="connsiteY14" fmla="*/ 162336 h 440926"/>
              <a:gd name="connsiteX15" fmla="*/ 1402173 w 3039999"/>
              <a:gd name="connsiteY15" fmla="*/ 158836 h 440926"/>
              <a:gd name="connsiteX16" fmla="*/ 1508744 w 3039999"/>
              <a:gd name="connsiteY16" fmla="*/ 154169 h 440926"/>
              <a:gd name="connsiteX17" fmla="*/ 1616635 w 3039999"/>
              <a:gd name="connsiteY17" fmla="*/ 148669 h 440926"/>
              <a:gd name="connsiteX18" fmla="*/ 1724525 w 3039999"/>
              <a:gd name="connsiteY18" fmla="*/ 143252 h 440926"/>
              <a:gd name="connsiteX19" fmla="*/ 1832416 w 3039999"/>
              <a:gd name="connsiteY19" fmla="*/ 136335 h 440926"/>
              <a:gd name="connsiteX20" fmla="*/ 1942286 w 3039999"/>
              <a:gd name="connsiteY20" fmla="*/ 128169 h 440926"/>
              <a:gd name="connsiteX21" fmla="*/ 2050177 w 3039999"/>
              <a:gd name="connsiteY21" fmla="*/ 120002 h 440926"/>
              <a:gd name="connsiteX22" fmla="*/ 2160047 w 3039999"/>
              <a:gd name="connsiteY22" fmla="*/ 110419 h 440926"/>
              <a:gd name="connsiteX23" fmla="*/ 2270907 w 3039999"/>
              <a:gd name="connsiteY23" fmla="*/ 100168 h 440926"/>
              <a:gd name="connsiteX24" fmla="*/ 2379788 w 3039999"/>
              <a:gd name="connsiteY24" fmla="*/ 89251 h 440926"/>
              <a:gd name="connsiteX25" fmla="*/ 2489988 w 3039999"/>
              <a:gd name="connsiteY25" fmla="*/ 76418 h 440926"/>
              <a:gd name="connsiteX26" fmla="*/ 2600188 w 3039999"/>
              <a:gd name="connsiteY26" fmla="*/ 62751 h 440926"/>
              <a:gd name="connsiteX27" fmla="*/ 2710388 w 3039999"/>
              <a:gd name="connsiteY27" fmla="*/ 49168 h 440926"/>
              <a:gd name="connsiteX28" fmla="*/ 2820258 w 3039999"/>
              <a:gd name="connsiteY28" fmla="*/ 33334 h 440926"/>
              <a:gd name="connsiteX29" fmla="*/ 2930129 w 3039999"/>
              <a:gd name="connsiteY29" fmla="*/ 17000 h 440926"/>
              <a:gd name="connsiteX30" fmla="*/ 3039999 w 3039999"/>
              <a:gd name="connsiteY30" fmla="*/ 0 h 440926"/>
              <a:gd name="connsiteX31" fmla="*/ 3026141 w 3039999"/>
              <a:gd name="connsiteY31" fmla="*/ 440924 h 440926"/>
              <a:gd name="connsiteX32" fmla="*/ 2677942 w 3039999"/>
              <a:gd name="connsiteY32" fmla="*/ 435925 h 440926"/>
              <a:gd name="connsiteX33" fmla="*/ 2643381 w 3039999"/>
              <a:gd name="connsiteY33" fmla="*/ 434739 h 440926"/>
              <a:gd name="connsiteX34" fmla="*/ 2673098 w 3039999"/>
              <a:gd name="connsiteY34" fmla="*/ 197552 h 440926"/>
              <a:gd name="connsiteX35" fmla="*/ 2600644 w 3039999"/>
              <a:gd name="connsiteY35" fmla="*/ 199684 h 440926"/>
              <a:gd name="connsiteX36" fmla="*/ 2342303 w 3039999"/>
              <a:gd name="connsiteY36" fmla="*/ 205715 h 440926"/>
              <a:gd name="connsiteX37" fmla="*/ 2084160 w 3039999"/>
              <a:gd name="connsiteY37" fmla="*/ 210171 h 440926"/>
              <a:gd name="connsiteX38" fmla="*/ 1825032 w 3039999"/>
              <a:gd name="connsiteY38" fmla="*/ 209703 h 440926"/>
              <a:gd name="connsiteX39" fmla="*/ 1567480 w 3039999"/>
              <a:gd name="connsiteY39" fmla="*/ 209433 h 440926"/>
              <a:gd name="connsiteX40" fmla="*/ 1308551 w 3039999"/>
              <a:gd name="connsiteY40" fmla="*/ 207391 h 440926"/>
              <a:gd name="connsiteX41" fmla="*/ 1053363 w 3039999"/>
              <a:gd name="connsiteY41" fmla="*/ 201018 h 440926"/>
              <a:gd name="connsiteX42" fmla="*/ 795223 w 3039999"/>
              <a:gd name="connsiteY42" fmla="*/ 192674 h 440926"/>
              <a:gd name="connsiteX43" fmla="*/ 538856 w 3039999"/>
              <a:gd name="connsiteY43" fmla="*/ 182954 h 440926"/>
              <a:gd name="connsiteX44" fmla="*/ 286033 w 3039999"/>
              <a:gd name="connsiteY44" fmla="*/ 170477 h 440926"/>
              <a:gd name="connsiteX45" fmla="*/ 31635 w 3039999"/>
              <a:gd name="connsiteY45" fmla="*/ 157803 h 440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3039999" h="440926">
                <a:moveTo>
                  <a:pt x="0" y="155844"/>
                </a:moveTo>
                <a:lnTo>
                  <a:pt x="6524" y="156086"/>
                </a:lnTo>
                <a:lnTo>
                  <a:pt x="98577" y="159586"/>
                </a:lnTo>
                <a:lnTo>
                  <a:pt x="191951" y="162919"/>
                </a:lnTo>
                <a:lnTo>
                  <a:pt x="285984" y="165003"/>
                </a:lnTo>
                <a:lnTo>
                  <a:pt x="381667" y="167003"/>
                </a:lnTo>
                <a:lnTo>
                  <a:pt x="478999" y="169086"/>
                </a:lnTo>
                <a:lnTo>
                  <a:pt x="577652" y="170503"/>
                </a:lnTo>
                <a:lnTo>
                  <a:pt x="677293" y="170503"/>
                </a:lnTo>
                <a:lnTo>
                  <a:pt x="778255" y="171086"/>
                </a:lnTo>
                <a:lnTo>
                  <a:pt x="880207" y="170503"/>
                </a:lnTo>
                <a:lnTo>
                  <a:pt x="983149" y="169086"/>
                </a:lnTo>
                <a:lnTo>
                  <a:pt x="1086420" y="167753"/>
                </a:lnTo>
                <a:lnTo>
                  <a:pt x="1191011" y="165003"/>
                </a:lnTo>
                <a:lnTo>
                  <a:pt x="1296922" y="162336"/>
                </a:lnTo>
                <a:lnTo>
                  <a:pt x="1402173" y="158836"/>
                </a:lnTo>
                <a:lnTo>
                  <a:pt x="1508744" y="154169"/>
                </a:lnTo>
                <a:lnTo>
                  <a:pt x="1616635" y="148669"/>
                </a:lnTo>
                <a:lnTo>
                  <a:pt x="1724525" y="143252"/>
                </a:lnTo>
                <a:lnTo>
                  <a:pt x="1832416" y="136335"/>
                </a:lnTo>
                <a:lnTo>
                  <a:pt x="1942286" y="128169"/>
                </a:lnTo>
                <a:lnTo>
                  <a:pt x="2050177" y="120002"/>
                </a:lnTo>
                <a:lnTo>
                  <a:pt x="2160047" y="110419"/>
                </a:lnTo>
                <a:lnTo>
                  <a:pt x="2270907" y="100168"/>
                </a:lnTo>
                <a:lnTo>
                  <a:pt x="2379788" y="89251"/>
                </a:lnTo>
                <a:lnTo>
                  <a:pt x="2489988" y="76418"/>
                </a:lnTo>
                <a:lnTo>
                  <a:pt x="2600188" y="62751"/>
                </a:lnTo>
                <a:lnTo>
                  <a:pt x="2710388" y="49168"/>
                </a:lnTo>
                <a:lnTo>
                  <a:pt x="2820258" y="33334"/>
                </a:lnTo>
                <a:lnTo>
                  <a:pt x="2930129" y="17000"/>
                </a:lnTo>
                <a:lnTo>
                  <a:pt x="3039999" y="0"/>
                </a:lnTo>
                <a:cubicBezTo>
                  <a:pt x="3029771" y="277755"/>
                  <a:pt x="3036370" y="163169"/>
                  <a:pt x="3026141" y="440924"/>
                </a:cubicBezTo>
                <a:cubicBezTo>
                  <a:pt x="2925757" y="440997"/>
                  <a:pt x="2808081" y="439255"/>
                  <a:pt x="2677942" y="435925"/>
                </a:cubicBezTo>
                <a:lnTo>
                  <a:pt x="2643381" y="434739"/>
                </a:lnTo>
                <a:lnTo>
                  <a:pt x="2673098" y="197552"/>
                </a:lnTo>
                <a:lnTo>
                  <a:pt x="2600644" y="199684"/>
                </a:lnTo>
                <a:lnTo>
                  <a:pt x="2342303" y="205715"/>
                </a:lnTo>
                <a:lnTo>
                  <a:pt x="2084160" y="210171"/>
                </a:lnTo>
                <a:lnTo>
                  <a:pt x="1825032" y="209703"/>
                </a:lnTo>
                <a:lnTo>
                  <a:pt x="1567480" y="209433"/>
                </a:lnTo>
                <a:lnTo>
                  <a:pt x="1308551" y="207391"/>
                </a:lnTo>
                <a:lnTo>
                  <a:pt x="1053363" y="201018"/>
                </a:lnTo>
                <a:lnTo>
                  <a:pt x="795223" y="192674"/>
                </a:lnTo>
                <a:lnTo>
                  <a:pt x="538856" y="182954"/>
                </a:lnTo>
                <a:lnTo>
                  <a:pt x="286033" y="170477"/>
                </a:lnTo>
                <a:lnTo>
                  <a:pt x="31635" y="157803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67A267E-B7AC-4FBD-B651-054A89827266}"/>
              </a:ext>
            </a:extLst>
          </p:cNvPr>
          <p:cNvSpPr txBox="1"/>
          <p:nvPr/>
        </p:nvSpPr>
        <p:spPr>
          <a:xfrm>
            <a:off x="4417325" y="4929115"/>
            <a:ext cx="2743200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b="1" dirty="0"/>
              <a:t>Nested functions </a:t>
            </a:r>
          </a:p>
        </p:txBody>
      </p:sp>
    </p:spTree>
    <p:extLst>
      <p:ext uri="{BB962C8B-B14F-4D97-AF65-F5344CB8AC3E}">
        <p14:creationId xmlns:p14="http://schemas.microsoft.com/office/powerpoint/2010/main" val="395989915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Ion Boardroom</vt:lpstr>
      <vt:lpstr>Functions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125</cp:revision>
  <dcterms:created xsi:type="dcterms:W3CDTF">2021-09-17T08:52:49Z</dcterms:created>
  <dcterms:modified xsi:type="dcterms:W3CDTF">2021-09-17T09:49:55Z</dcterms:modified>
</cp:coreProperties>
</file>